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56" r:id="rId4"/>
    <p:sldId id="260" r:id="rId5"/>
    <p:sldId id="269" r:id="rId6"/>
    <p:sldId id="257" r:id="rId7"/>
    <p:sldId id="261" r:id="rId8"/>
    <p:sldId id="262" r:id="rId9"/>
    <p:sldId id="270" r:id="rId10"/>
    <p:sldId id="264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279" autoAdjust="0"/>
  </p:normalViewPr>
  <p:slideViewPr>
    <p:cSldViewPr>
      <p:cViewPr varScale="1">
        <p:scale>
          <a:sx n="101" d="100"/>
          <a:sy n="101" d="100"/>
        </p:scale>
        <p:origin x="-18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51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Глеб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0" y="0"/>
            <a:ext cx="9154770" cy="6858000"/>
          </a:xfrm>
          <a:prstGeom prst="rect">
            <a:avLst/>
          </a:prstGeom>
          <a:noFill/>
        </p:spPr>
      </p:pic>
      <p:pic>
        <p:nvPicPr>
          <p:cNvPr id="4" name="Picture 4" descr="F:\DSCN0722.JPG"/>
          <p:cNvPicPr>
            <a:picLocks noChangeAspect="1" noChangeArrowheads="1"/>
          </p:cNvPicPr>
          <p:nvPr/>
        </p:nvPicPr>
        <p:blipFill>
          <a:blip r:embed="rId3" cstate="print"/>
          <a:srcRect l="11321" t="16981" r="15094" b="7547"/>
          <a:stretch>
            <a:fillRect/>
          </a:stretch>
        </p:blipFill>
        <p:spPr bwMode="auto">
          <a:xfrm>
            <a:off x="3200400" y="3810000"/>
            <a:ext cx="3429000" cy="26376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47800" y="3810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         Муниципальное автономное дошкольное образовательное учреждение Центр развития ребенка - Детский сад «Сказка»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4800" y="3352800"/>
            <a:ext cx="8610600" cy="426720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lang="ru-RU" sz="3600" b="1" dirty="0" err="1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Портфолио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достижений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детей, родителей и педагогов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младшей группы №1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«Милые одуванчики»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44958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Воспитатели: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Беляева Ирина Викторовна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Архипова Рада Валентиновна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553200" y="47244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Младший воспитатель: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     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Манойлова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Татьяна Анатольевна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Глеб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0" y="0"/>
            <a:ext cx="91547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590800"/>
            <a:ext cx="7772400" cy="42672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Развиваемся </a:t>
            </a:r>
            <a:b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вместе</a:t>
            </a:r>
            <a:r>
              <a:rPr lang="ru-RU" sz="6000" b="1" dirty="0" smtClean="0">
                <a:solidFill>
                  <a:srgbClr val="C00000"/>
                </a:solidFill>
              </a:rPr>
              <a:t/>
            </a:r>
            <a:br>
              <a:rPr lang="ru-RU" sz="6000" b="1" dirty="0" smtClean="0">
                <a:solidFill>
                  <a:srgbClr val="C00000"/>
                </a:solidFill>
              </a:rPr>
            </a:b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6400" y="304800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Муниципальное автономное дошкольное образовательное учреждение Центр развития ребенка - Детский сад «Сказка»</a:t>
            </a:r>
            <a:endParaRPr lang="ru-RU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447800" y="5943600"/>
            <a:ext cx="677429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</a:rPr>
              <a:t>Центр  Игровой </a:t>
            </a:r>
            <a:r>
              <a:rPr lang="ru-RU" sz="36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</a:rPr>
              <a:t>Поддержки </a:t>
            </a:r>
            <a:r>
              <a:rPr lang="ru-RU" sz="36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</a:rPr>
              <a:t>Ребёнка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7306" t="28186" r="20377" b="50787"/>
          <a:stretch>
            <a:fillRect/>
          </a:stretch>
        </p:blipFill>
        <p:spPr bwMode="auto">
          <a:xfrm>
            <a:off x="7467600" y="1219200"/>
            <a:ext cx="1463615" cy="18335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5" descr="Ирина 2"/>
          <p:cNvPicPr>
            <a:picLocks noChangeAspect="1" noChangeArrowheads="1"/>
          </p:cNvPicPr>
          <p:nvPr/>
        </p:nvPicPr>
        <p:blipFill>
          <a:blip r:embed="rId4" cstate="print"/>
          <a:srcRect l="6079" t="4317" r="15614" b="31986"/>
          <a:stretch>
            <a:fillRect/>
          </a:stretch>
        </p:blipFill>
        <p:spPr bwMode="auto">
          <a:xfrm flipH="1">
            <a:off x="152400" y="762000"/>
            <a:ext cx="1556084" cy="1828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4" descr="DSC_0022"/>
          <p:cNvPicPr>
            <a:picLocks noChangeAspect="1" noChangeArrowheads="1"/>
          </p:cNvPicPr>
          <p:nvPr/>
        </p:nvPicPr>
        <p:blipFill>
          <a:blip r:embed="rId5" cstate="print"/>
          <a:srcRect l="37254" t="31801" r="39577" b="20537"/>
          <a:stretch>
            <a:fillRect/>
          </a:stretch>
        </p:blipFill>
        <p:spPr bwMode="auto">
          <a:xfrm>
            <a:off x="228600" y="3352800"/>
            <a:ext cx="1578047" cy="21644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5410200"/>
            <a:ext cx="1828800" cy="533400"/>
          </a:xfrm>
          <a:prstGeom prst="rect">
            <a:avLst/>
          </a:prstGeom>
          <a:solidFill>
            <a:srgbClr val="00B0F0">
              <a:alpha val="41000"/>
            </a:srgbClr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Инга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 Валентиновна Колесникова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660033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музыкальный руководитель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2362200"/>
            <a:ext cx="1905000" cy="914400"/>
          </a:xfrm>
          <a:prstGeom prst="rect">
            <a:avLst/>
          </a:prstGeom>
          <a:solidFill>
            <a:srgbClr val="00B0F0">
              <a:alpha val="41000"/>
            </a:srgbClr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Ирина Викт</a:t>
            </a:r>
            <a:r>
              <a:rPr lang="ru-RU" b="1" dirty="0" smtClean="0">
                <a:solidFill>
                  <a:srgbClr val="660033"/>
                </a:solidFill>
                <a:latin typeface="Monotype Corsiva" pitchFamily="66" charset="0"/>
              </a:rPr>
              <a:t>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ровна Беляева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воспитатель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391400" y="2971800"/>
            <a:ext cx="1752600" cy="914400"/>
          </a:xfrm>
          <a:prstGeom prst="rect">
            <a:avLst/>
          </a:prstGeom>
          <a:solidFill>
            <a:srgbClr val="00B0F0">
              <a:alpha val="41000"/>
            </a:srgbClr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Елена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Халиловна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Медведева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педагог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Monotype Corsiva" pitchFamily="66" charset="0"/>
              </a:rPr>
              <a:t>психолог </a:t>
            </a:r>
          </a:p>
        </p:txBody>
      </p:sp>
      <p:pic>
        <p:nvPicPr>
          <p:cNvPr id="6" name="Picture 2" descr="C:\Documents and Settings\Admin\Рабочий стол\мама\адапт фото\wAkpsHW248Y.jpg"/>
          <p:cNvPicPr>
            <a:picLocks noChangeAspect="1" noChangeArrowheads="1"/>
          </p:cNvPicPr>
          <p:nvPr/>
        </p:nvPicPr>
        <p:blipFill>
          <a:blip r:embed="rId6" cstate="print"/>
          <a:srcRect l="3774" t="28296" b="6622"/>
          <a:stretch>
            <a:fillRect/>
          </a:stretch>
        </p:blipFill>
        <p:spPr bwMode="auto">
          <a:xfrm>
            <a:off x="2209800" y="3276600"/>
            <a:ext cx="5406887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hdjpg.ru/img/picture/Jun/18/de2a2a8f5eda1252b7dcec2e654db837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«Успешный ребёнок-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успешные родители!»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G:\УСПЕШНОСТЬ\1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9923">
            <a:off x="6628392" y="3784209"/>
            <a:ext cx="2057400" cy="2875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G:\УСПЕШНОСТЬ\ег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4367">
            <a:off x="6972568" y="691390"/>
            <a:ext cx="1918548" cy="281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D:\разобрать срочно\мама\пф01.jpg"/>
          <p:cNvPicPr>
            <a:picLocks noChangeAspect="1" noChangeArrowheads="1"/>
          </p:cNvPicPr>
          <p:nvPr/>
        </p:nvPicPr>
        <p:blipFill>
          <a:blip r:embed="rId5" cstate="print"/>
          <a:srcRect l="3962" t="3817" r="5908" b="3817"/>
          <a:stretch>
            <a:fillRect/>
          </a:stretch>
        </p:blipFill>
        <p:spPr bwMode="auto">
          <a:xfrm rot="21242178">
            <a:off x="134685" y="853965"/>
            <a:ext cx="1910524" cy="2692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ГЛЕБ\Глеб 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6735">
            <a:off x="1919807" y="366646"/>
            <a:ext cx="1267556" cy="1792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G:\УСПЕШНОСТЬ\003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1686">
            <a:off x="387378" y="3822461"/>
            <a:ext cx="2050755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разобрать срочно\Глеб\Мир, который я любллю!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1066800"/>
            <a:ext cx="3004534" cy="2114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D:\Мамочка\Глеб успешность\Глеб и папа 2 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5026167"/>
            <a:ext cx="2590800" cy="1831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1" name="Picture 7" descr="C:\Documents and Settings\Admin\Мои документы\Мои рисунки\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2362200"/>
            <a:ext cx="5129213" cy="3626624"/>
          </a:xfrm>
          <a:prstGeom prst="rect">
            <a:avLst/>
          </a:prstGeom>
          <a:noFill/>
        </p:spPr>
      </p:pic>
      <p:pic>
        <p:nvPicPr>
          <p:cNvPr id="1027" name="Picture 3" descr="D:\Мамочка\Глеб успешность\зожА4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2667000"/>
            <a:ext cx="2648092" cy="1872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3" descr="D:\Мои рисунки\семья\IMG_20161012_103354.jpg"/>
          <p:cNvPicPr>
            <a:picLocks noChangeAspect="1" noChangeArrowheads="1"/>
          </p:cNvPicPr>
          <p:nvPr/>
        </p:nvPicPr>
        <p:blipFill>
          <a:blip r:embed="rId12" cstate="print"/>
          <a:srcRect l="32076" t="13024" r="26415"/>
          <a:stretch>
            <a:fillRect/>
          </a:stretch>
        </p:blipFill>
        <p:spPr bwMode="auto">
          <a:xfrm>
            <a:off x="5257800" y="4419600"/>
            <a:ext cx="1336978" cy="2101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05400" y="6027003"/>
            <a:ext cx="2781531" cy="830997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 МАДОУ «Сказка» - "Светлячок"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 лучший  дизайн  одежды 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 пешеходов  с  использованием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световозвращающих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элементов</a:t>
            </a:r>
            <a:endParaRPr lang="ru-RU" sz="1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Мамочка\ФОТО мл гр 2016-2017\фото телефон разобрать\Изображение 112.jpg"/>
          <p:cNvPicPr>
            <a:picLocks noChangeAspect="1" noChangeArrowheads="1"/>
          </p:cNvPicPr>
          <p:nvPr/>
        </p:nvPicPr>
        <p:blipFill>
          <a:blip r:embed="rId2" cstate="print"/>
          <a:srcRect l="20755" t="17470" b="15444"/>
          <a:stretch>
            <a:fillRect/>
          </a:stretch>
        </p:blipFill>
        <p:spPr bwMode="auto">
          <a:xfrm>
            <a:off x="1676400" y="0"/>
            <a:ext cx="5867400" cy="279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5" name="Picture 11" descr="D:\Мамочка\ФОТО мл гр 2016-2017\фото телефон разобрать\Изображение 1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4400" y="3429000"/>
            <a:ext cx="3811587" cy="2578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7" descr="D:\Мамочка\ФОТО мл гр 2016-2017\IMG-20170212-WA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6200" y="2590800"/>
            <a:ext cx="90678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Успешная адаптация детей к условиям ДОУ</a:t>
            </a:r>
            <a:endParaRPr kumimoji="0" lang="ru-RU" sz="32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096000"/>
            <a:ext cx="90678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игры с психологом</a:t>
            </a:r>
            <a:r>
              <a:rPr kumimoji="0" lang="ru-RU" sz="3200" b="1" i="0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32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игровая деятельность</a:t>
            </a:r>
            <a:endParaRPr kumimoji="0" lang="ru-RU" sz="32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6096000" y="3962400"/>
            <a:ext cx="39624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Участие 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выставках</a:t>
            </a:r>
            <a:endParaRPr kumimoji="0" lang="ru-RU" sz="20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304800" y="4267200"/>
            <a:ext cx="90678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Детско-взрослый проект «Здравствуйте, это я!»</a:t>
            </a:r>
            <a:endParaRPr kumimoji="0" lang="ru-RU" sz="20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G:\отчет за год\фото\Attachments_ya.elena18@mail.ru_2017-05-23_23-42-03\DSC_5664.JPG"/>
          <p:cNvPicPr>
            <a:picLocks noChangeAspect="1" noChangeArrowheads="1"/>
          </p:cNvPicPr>
          <p:nvPr/>
        </p:nvPicPr>
        <p:blipFill>
          <a:blip r:embed="rId2" cstate="print"/>
          <a:srcRect l="29159"/>
          <a:stretch>
            <a:fillRect/>
          </a:stretch>
        </p:blipFill>
        <p:spPr bwMode="auto">
          <a:xfrm>
            <a:off x="7086600" y="5029200"/>
            <a:ext cx="2057400" cy="1711611"/>
          </a:xfrm>
          <a:prstGeom prst="rect">
            <a:avLst/>
          </a:prstGeom>
          <a:noFill/>
        </p:spPr>
      </p:pic>
      <p:pic>
        <p:nvPicPr>
          <p:cNvPr id="1026" name="Picture 2" descr="G:\УСПЕШНОСТЬ\ДЕТИ\00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0742">
            <a:off x="331526" y="2206199"/>
            <a:ext cx="1722838" cy="2368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G:\УСПЕШНОСТЬ\ДЕТИ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0704">
            <a:off x="1520647" y="2132929"/>
            <a:ext cx="1704748" cy="234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D:\Мамочка\ФОТО мл гр 2016-2017\фото телефон разобрать\Изображение 126.jpg"/>
          <p:cNvPicPr>
            <a:picLocks noChangeAspect="1" noChangeArrowheads="1"/>
          </p:cNvPicPr>
          <p:nvPr/>
        </p:nvPicPr>
        <p:blipFill>
          <a:blip r:embed="rId5" cstate="print"/>
          <a:srcRect l="22641" t="20126" r="16981" b="19497"/>
          <a:stretch>
            <a:fillRect/>
          </a:stretch>
        </p:blipFill>
        <p:spPr bwMode="auto">
          <a:xfrm>
            <a:off x="3429000" y="533400"/>
            <a:ext cx="2167467" cy="121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D:\Мамочка\ФОТО мл гр 2016-2017\фото телефон разобрать\Изображение 125.jpg"/>
          <p:cNvPicPr>
            <a:picLocks noChangeAspect="1" noChangeArrowheads="1"/>
          </p:cNvPicPr>
          <p:nvPr/>
        </p:nvPicPr>
        <p:blipFill>
          <a:blip r:embed="rId6" cstate="print"/>
          <a:srcRect t="30189" r="15094" b="6080"/>
          <a:stretch>
            <a:fillRect/>
          </a:stretch>
        </p:blipFill>
        <p:spPr bwMode="auto">
          <a:xfrm rot="239134">
            <a:off x="5912033" y="558170"/>
            <a:ext cx="2953661" cy="1387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 descr="D:\Мамочка\ФОТО мл гр 2016-2017\фото телефон разобрать\Изображение 127.jpg"/>
          <p:cNvPicPr>
            <a:picLocks noChangeAspect="1" noChangeArrowheads="1"/>
          </p:cNvPicPr>
          <p:nvPr/>
        </p:nvPicPr>
        <p:blipFill>
          <a:blip r:embed="rId7" cstate="print"/>
          <a:srcRect t="26834" r="9434"/>
          <a:stretch>
            <a:fillRect/>
          </a:stretch>
        </p:blipFill>
        <p:spPr bwMode="auto">
          <a:xfrm rot="21347107">
            <a:off x="274404" y="633641"/>
            <a:ext cx="2777401" cy="1348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 descr="D:\Мамочка\ФОТО мл гр 2016-2017\прогулка осень\IMG_20160914_1033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2362200"/>
            <a:ext cx="2819400" cy="21145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-228600"/>
            <a:ext cx="90678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Участие детей и родителей в выставках и</a:t>
            </a:r>
            <a:r>
              <a:rPr kumimoji="0" lang="ru-RU" sz="3200" b="1" i="0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конкурсах</a:t>
            </a:r>
            <a:endParaRPr kumimoji="0" lang="ru-RU" sz="32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28600" y="1600200"/>
            <a:ext cx="9067800" cy="91440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Выставка поделок «Осеннее чудо»</a:t>
            </a:r>
            <a:endParaRPr kumimoji="0" lang="ru-RU" sz="20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 descr="G:\отчет за год\фото\DSC_56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5029200"/>
            <a:ext cx="2300133" cy="1676400"/>
          </a:xfrm>
          <a:prstGeom prst="rect">
            <a:avLst/>
          </a:prstGeom>
          <a:noFill/>
        </p:spPr>
      </p:pic>
      <p:pic>
        <p:nvPicPr>
          <p:cNvPr id="16" name="Picture 3" descr="G:\отчет за год\фото\DSC_56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029200"/>
            <a:ext cx="2592388" cy="1677987"/>
          </a:xfrm>
          <a:prstGeom prst="rect">
            <a:avLst/>
          </a:prstGeom>
          <a:noFill/>
        </p:spPr>
      </p:pic>
      <p:pic>
        <p:nvPicPr>
          <p:cNvPr id="17" name="Picture 4" descr="G:\отчет за год\фото\DSC_5667.JPG"/>
          <p:cNvPicPr>
            <a:picLocks noChangeAspect="1" noChangeArrowheads="1"/>
          </p:cNvPicPr>
          <p:nvPr/>
        </p:nvPicPr>
        <p:blipFill>
          <a:blip r:embed="rId11" cstate="print"/>
          <a:srcRect l="5658" t="9548" r="9470" b="9384"/>
          <a:stretch>
            <a:fillRect/>
          </a:stretch>
        </p:blipFill>
        <p:spPr bwMode="auto">
          <a:xfrm>
            <a:off x="4800600" y="5029200"/>
            <a:ext cx="2286000" cy="1676400"/>
          </a:xfrm>
          <a:prstGeom prst="rect">
            <a:avLst/>
          </a:prstGeom>
          <a:noFill/>
        </p:spPr>
      </p:pic>
      <p:pic>
        <p:nvPicPr>
          <p:cNvPr id="18" name="Picture 6" descr="G:\отчет за год\фото\Изображение 012.jpg"/>
          <p:cNvPicPr>
            <a:picLocks noChangeAspect="1" noChangeArrowheads="1"/>
          </p:cNvPicPr>
          <p:nvPr/>
        </p:nvPicPr>
        <p:blipFill>
          <a:blip r:embed="rId12" cstate="print"/>
          <a:srcRect l="24588" t="4857" r="16968"/>
          <a:stretch>
            <a:fillRect/>
          </a:stretch>
        </p:blipFill>
        <p:spPr bwMode="auto">
          <a:xfrm rot="10800000">
            <a:off x="7086600" y="2057400"/>
            <a:ext cx="1862910" cy="1705868"/>
          </a:xfrm>
          <a:prstGeom prst="rect">
            <a:avLst/>
          </a:prstGeom>
          <a:noFill/>
        </p:spPr>
      </p:pic>
      <p:pic>
        <p:nvPicPr>
          <p:cNvPr id="19" name="Picture 5" descr="G:\отчет за год\фото\Изображение 00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2971800"/>
            <a:ext cx="1037252" cy="148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D:\разобрать срочно\мама\проект Заюш изб\на улице изба 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659637">
            <a:off x="6038149" y="1008922"/>
            <a:ext cx="2787723" cy="20589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3" name="Picture 3" descr="D:\разобрать срочно\мама\проект Заюш изб\IMG_20161223_134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0300" y="15773400"/>
            <a:ext cx="2400299" cy="3200399"/>
          </a:xfrm>
          <a:prstGeom prst="rect">
            <a:avLst/>
          </a:prstGeom>
          <a:noFill/>
        </p:spPr>
      </p:pic>
      <p:pic>
        <p:nvPicPr>
          <p:cNvPr id="5125" name="Picture 5" descr="D:\разобрать срочно\мама\проект Заюш изб\IMG-20161203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1687">
            <a:off x="5814046" y="3115374"/>
            <a:ext cx="3013952" cy="1981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6" descr="D:\разобрать срочно\мама\проект Заюш изб\IMG_20161223_134225.jpg"/>
          <p:cNvPicPr>
            <a:picLocks noChangeAspect="1" noChangeArrowheads="1"/>
          </p:cNvPicPr>
          <p:nvPr/>
        </p:nvPicPr>
        <p:blipFill>
          <a:blip r:embed="rId5" cstate="print"/>
          <a:srcRect l="15205" t="13469" r="15205" b="19186"/>
          <a:stretch>
            <a:fillRect/>
          </a:stretch>
        </p:blipFill>
        <p:spPr bwMode="auto">
          <a:xfrm>
            <a:off x="4800599" y="4343400"/>
            <a:ext cx="2303145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D:\Мамочка\ФОТО мл гр 2016-2017\фото телефон разобрать\Изображение 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4468">
            <a:off x="301675" y="1051661"/>
            <a:ext cx="3276600" cy="1843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3" descr="D:\Мамочка\ФОТО мл гр 2016-2017\род собр\IMG_20160914_172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3883">
            <a:off x="509600" y="3758270"/>
            <a:ext cx="3657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6" name="Picture 2" descr="C:\Documents and Settings\Admin\Мои документы\Мои рисунки\Без имени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1143000"/>
            <a:ext cx="2487341" cy="3517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228600" y="0"/>
            <a:ext cx="967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Взаимодействие с семьей</a:t>
            </a:r>
            <a:endParaRPr kumimoji="0" lang="ru-RU" sz="28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 rot="21272241">
            <a:off x="-795042" y="2747760"/>
            <a:ext cx="495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Помощь родителей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Семинары -практикумы</a:t>
            </a:r>
            <a:endParaRPr kumimoji="0" lang="ru-RU" sz="24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0" descr="D:\Мамочка\ФОТО мл гр 2016-2017\фото телефон разобрать\Изображение 1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447800"/>
            <a:ext cx="8669865" cy="487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Мамочка\ФОТО мл гр 2016-2017\фото телефон разобрать\Изображение 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90600"/>
            <a:ext cx="4038600" cy="227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D:\разобрать срочно\Ермак\IMG_1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3777803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D:\Мамочка\ФОТО мл гр 2016-2017\фото телефон разобрать\Изображение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4038600" cy="2271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 descr="D:\Мамочка\ФОТО мл гр 2016-2017\фото телефон разобрать\Изображение 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038600"/>
            <a:ext cx="4038600" cy="2271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2" name="AutoShape 2" descr="https://prikolnye-kartinki.ru/img/picture/May/08/1c223f74100a3ddb38ed7f3f5aa9908c/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prikolnye-kartinki.ru/img/picture/May/08/1c223f74100a3ddb38ed7f3f5aa9908c/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8600" y="-1524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2400" b="1" i="0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гостях клуб «Ермак»     Праздник «День рождение «Сказки»</a:t>
            </a:r>
            <a:endParaRPr kumimoji="0" lang="ru-RU" sz="24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8600" y="3048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НОД </a:t>
            </a:r>
            <a:r>
              <a:rPr kumimoji="0" lang="ru-RU" sz="2400" b="1" i="0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«Утята и ребята»                      Учебная тревога по ГО и ЧС</a:t>
            </a:r>
            <a:endParaRPr kumimoji="0" lang="ru-RU" sz="24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разобрать срочно\лучший воспитатель\IMG_20161008_1728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20755" t="7993" r="11321" b="21169"/>
          <a:stretch>
            <a:fillRect/>
          </a:stretch>
        </p:blipFill>
        <p:spPr bwMode="auto">
          <a:xfrm>
            <a:off x="3657600" y="914400"/>
            <a:ext cx="4267200" cy="33367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4" descr="G:\УСПЕШНОСТЬ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2724">
            <a:off x="296527" y="432197"/>
            <a:ext cx="2840182" cy="3905250"/>
          </a:xfrm>
          <a:prstGeom prst="rect">
            <a:avLst/>
          </a:prstGeom>
          <a:noFill/>
        </p:spPr>
      </p:pic>
      <p:pic>
        <p:nvPicPr>
          <p:cNvPr id="7174" name="Picture 6" descr="D:\Мамочка\УСПЕШНОСТЬ\ПАРОВОЗИК лУЧШИЙ ВОСПИТАТЕЛЬ\2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688814" cy="2608186"/>
          </a:xfrm>
          <a:prstGeom prst="rect">
            <a:avLst/>
          </a:prstGeom>
          <a:noFill/>
        </p:spPr>
      </p:pic>
      <p:pic>
        <p:nvPicPr>
          <p:cNvPr id="7175" name="Picture 7" descr="D:\Мамочка\УСПЕШНОСТЬ\ПАРОВОЗИК лУЧШИЙ ВОСПИТАТЕЛЬ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3014">
            <a:off x="5773434" y="4095519"/>
            <a:ext cx="3508568" cy="2480742"/>
          </a:xfrm>
          <a:prstGeom prst="rect">
            <a:avLst/>
          </a:prstGeom>
          <a:noFill/>
        </p:spPr>
      </p:pic>
      <p:pic>
        <p:nvPicPr>
          <p:cNvPr id="7173" name="Picture 5" descr="D:\Мамочка\УСПЕШНОСТЬ\ПАРОВОЗИК лУЧШИЙ ВОСПИТАТЕЛЬ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94824">
            <a:off x="-211648" y="4391602"/>
            <a:ext cx="3125368" cy="22098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28800" y="0"/>
            <a:ext cx="7162800" cy="76200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Конкурс</a:t>
            </a:r>
            <a:r>
              <a:rPr kumimoji="0" lang="ru-RU" sz="3200" b="1" i="0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«Лучший воспитатель года»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развлекательный Центр  «Мишутка»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Admin\Мои документы\Downloads\Attachments_mkdouskazka@uobgd.ru_2017-05-23_14-09-02\Копия 008.jpg"/>
          <p:cNvPicPr>
            <a:picLocks noChangeAspect="1" noChangeArrowheads="1"/>
          </p:cNvPicPr>
          <p:nvPr/>
        </p:nvPicPr>
        <p:blipFill>
          <a:blip r:embed="rId2" cstate="print"/>
          <a:srcRect b="15677"/>
          <a:stretch>
            <a:fillRect/>
          </a:stretch>
        </p:blipFill>
        <p:spPr bwMode="auto">
          <a:xfrm rot="553471">
            <a:off x="6316073" y="2491248"/>
            <a:ext cx="2703537" cy="1770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Documents and Settings\Admin\Мои документы\Downloads\Attachments_mkdouskazka@uobgd.ru_2017-05-23_14-09-02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3953">
            <a:off x="2320699" y="1522227"/>
            <a:ext cx="1970037" cy="2844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7" name="Picture 1" descr="F:\00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7153">
            <a:off x="4372938" y="1444671"/>
            <a:ext cx="1991360" cy="2801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1" name="Picture 7" descr="D:\Мамочка\фото я\DSCF188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 l="18868" t="12579" r="16981"/>
          <a:stretch>
            <a:fillRect/>
          </a:stretch>
        </p:blipFill>
        <p:spPr bwMode="auto">
          <a:xfrm rot="21238011">
            <a:off x="108208" y="2010644"/>
            <a:ext cx="2134057" cy="2181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C:\Documents and Settings\Admin\Мои документы\Downloads\Attachments_mkdouskazka@uobgd.ru_2017-05-23_14-09-02\Копия (2) 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8580">
            <a:off x="7731839" y="1242508"/>
            <a:ext cx="1168898" cy="1287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G:\001 (2).jpg"/>
          <p:cNvPicPr>
            <a:picLocks noChangeAspect="1" noChangeArrowheads="1"/>
          </p:cNvPicPr>
          <p:nvPr/>
        </p:nvPicPr>
        <p:blipFill>
          <a:blip r:embed="rId7" cstate="print"/>
          <a:srcRect l="2721" t="2041" r="2494"/>
          <a:stretch>
            <a:fillRect/>
          </a:stretch>
        </p:blipFill>
        <p:spPr bwMode="auto">
          <a:xfrm rot="10800000">
            <a:off x="3581400" y="3810000"/>
            <a:ext cx="1972733" cy="2803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28600" y="0"/>
            <a:ext cx="967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П</a:t>
            </a:r>
            <a:r>
              <a:rPr kumimoji="0" lang="ru-RU" sz="2800" b="1" i="0" strike="noStrike" kern="1200" normalizeH="0" baseline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ознавательный</a:t>
            </a:r>
            <a:r>
              <a:rPr kumimoji="0" lang="ru-RU" sz="28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маршрут «Урал многонациональный»,</a:t>
            </a:r>
          </a:p>
          <a:p>
            <a:pPr lvl="0" algn="ctr">
              <a:spcBef>
                <a:spcPct val="0"/>
              </a:spcBef>
            </a:pPr>
            <a:r>
              <a:rPr kumimoji="0" lang="ru-RU" sz="2800" b="1" i="0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 рамках реализации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практико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-ориентированной программы «Грани Урала»</a:t>
            </a:r>
            <a:endParaRPr kumimoji="0" lang="ru-RU" sz="2800" b="1" i="0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5" descr="D:\Мамочка\ФОТО мл гр 2016-2017\IMG-20170212-WA00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400550"/>
            <a:ext cx="2921000" cy="219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F:\конференция   башкиры 1 подг.гр\DSCN02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 l="9434" t="15540" r="11321"/>
          <a:stretch>
            <a:fillRect/>
          </a:stretch>
        </p:blipFill>
        <p:spPr bwMode="auto">
          <a:xfrm>
            <a:off x="228600" y="4419600"/>
            <a:ext cx="2819400" cy="2253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228600" y="6172200"/>
            <a:ext cx="93726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Показ открытого  мероприятия с детьми «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Гостевание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– башкирски»</a:t>
            </a:r>
            <a:endParaRPr kumimoji="0" lang="ru-RU" sz="2000" b="1" i="0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 rot="21304282">
            <a:off x="-3254646" y="1086732"/>
            <a:ext cx="93726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«Фестивале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народов Урала»</a:t>
            </a:r>
            <a:endParaRPr kumimoji="0" lang="ru-RU" sz="2000" b="1" i="0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0" y="5715000"/>
            <a:ext cx="10896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БЛОГ педагога Беляевой И.В,: </a:t>
            </a:r>
            <a:r>
              <a:rPr lang="en-US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http://iri144.blogspot.ru</a:t>
            </a:r>
            <a:endParaRPr lang="ru-RU" sz="28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F:\DSCN05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581400"/>
            <a:ext cx="3124200" cy="2343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Documents and Settings\Admin\Мои документы\Downloads\DSC_55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762000"/>
            <a:ext cx="33147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6" descr="D:\Мамочка\фото я\IMG_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685800"/>
            <a:ext cx="34036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:\Мамочка\ФОТО мл гр 2016-2017\фото телефон разобрать\Изображение 124.jpg"/>
          <p:cNvPicPr>
            <a:picLocks noChangeAspect="1" noChangeArrowheads="1"/>
          </p:cNvPicPr>
          <p:nvPr/>
        </p:nvPicPr>
        <p:blipFill>
          <a:blip r:embed="rId5" cstate="print"/>
          <a:srcRect r="3774" b="6080"/>
          <a:stretch>
            <a:fillRect/>
          </a:stretch>
        </p:blipFill>
        <p:spPr bwMode="auto">
          <a:xfrm>
            <a:off x="533400" y="3505200"/>
            <a:ext cx="4441371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074" name="AutoShape 2" descr="https://images2.alphacoders.com/118/1186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Социальная активность</a:t>
            </a:r>
            <a:endParaRPr kumimoji="0" lang="ru-RU" sz="3600" b="1" i="0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38400" y="2895600"/>
            <a:ext cx="937260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Методическая деятельность</a:t>
            </a:r>
            <a:endParaRPr kumimoji="0" lang="ru-RU" sz="2000" b="1" i="0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8" descr="DSC030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743200"/>
            <a:ext cx="2184400" cy="1638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УСПЕШНОСТЬ\1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1708695" cy="238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5029200"/>
            <a:ext cx="9372600" cy="2209800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Тема самообразования:</a:t>
            </a:r>
          </a:p>
          <a:p>
            <a:pPr lvl="0" algn="ctr">
              <a:spcBef>
                <a:spcPct val="0"/>
              </a:spcBef>
            </a:pPr>
            <a:r>
              <a:rPr kumimoji="0" lang="ru-RU" sz="2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u="wavy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Развитие детей раннего возраста на основе использования в практике воспитания современных игровых технологий, оказание психолого-педагогической помощи родителям, повышение адаптивных возможностей ребенка в период поступления в дошкольное образовательное учреждение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kumimoji="0" lang="ru-RU" sz="24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6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5" descr="Ирина 2"/>
          <p:cNvPicPr>
            <a:picLocks noChangeAspect="1" noChangeArrowheads="1"/>
          </p:cNvPicPr>
          <p:nvPr/>
        </p:nvPicPr>
        <p:blipFill>
          <a:blip r:embed="rId3" cstate="print"/>
          <a:srcRect l="6079" t="4317" r="15614" b="31986"/>
          <a:stretch>
            <a:fillRect/>
          </a:stretch>
        </p:blipFill>
        <p:spPr bwMode="auto">
          <a:xfrm>
            <a:off x="7467600" y="152400"/>
            <a:ext cx="1491916" cy="1828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066800" y="457200"/>
            <a:ext cx="9753600" cy="2209800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3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2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Тема самообразования:</a:t>
            </a:r>
          </a:p>
          <a:p>
            <a:pPr lvl="0" algn="ctr">
              <a:spcBef>
                <a:spcPct val="0"/>
              </a:spcBef>
            </a:pPr>
            <a:r>
              <a:rPr kumimoji="0" lang="ru-RU" sz="2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«Формирование здорового образа жизни            </a:t>
            </a:r>
          </a:p>
          <a:p>
            <a:pPr lvl="0" algn="ctr">
              <a:spcBef>
                <a:spcPct val="0"/>
              </a:spcBef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у детей и родителей </a:t>
            </a:r>
          </a:p>
          <a:p>
            <a:pPr lvl="0" algn="ctr">
              <a:spcBef>
                <a:spcPct val="0"/>
              </a:spcBef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через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оздоровитео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досуговую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деятельность»</a:t>
            </a:r>
            <a:endParaRPr kumimoji="0" lang="ru-RU" sz="2400" b="1" i="0" u="none" strike="noStrike" kern="120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6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D:\Мамочка\Глеб успешность\зожА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3548">
            <a:off x="228600" y="2133600"/>
            <a:ext cx="2648092" cy="1872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334000" y="3581400"/>
            <a:ext cx="2781531" cy="830997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 МАДОУ «Сказка» - "Светлячок"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 лучший  дизайн  одежды 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 пешеходов  с  использованием</a:t>
            </a:r>
          </a:p>
          <a:p>
            <a:pPr algn="ctr"/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световозвращающих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элементов</a:t>
            </a:r>
            <a:endParaRPr lang="ru-RU" sz="1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239</Words>
  <Application>Microsoft Office PowerPoint</Application>
  <PresentationFormat>Экран (4:3)</PresentationFormat>
  <Paragraphs>62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БЛОГ педагога Беляевой И.В,: http://iri144.blogspot.ru</vt:lpstr>
      <vt:lpstr>Слайд 9</vt:lpstr>
      <vt:lpstr> Развиваемся  вместе </vt:lpstr>
      <vt:lpstr>«Успешный ребёнок- успешные родители!»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zz</cp:lastModifiedBy>
  <cp:revision>79</cp:revision>
  <dcterms:modified xsi:type="dcterms:W3CDTF">2017-06-26T04:18:40Z</dcterms:modified>
</cp:coreProperties>
</file>