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8" r:id="rId3"/>
    <p:sldId id="256" r:id="rId4"/>
    <p:sldId id="260" r:id="rId5"/>
    <p:sldId id="269" r:id="rId6"/>
    <p:sldId id="257" r:id="rId7"/>
    <p:sldId id="261" r:id="rId8"/>
    <p:sldId id="262" r:id="rId9"/>
    <p:sldId id="270" r:id="rId10"/>
    <p:sldId id="264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279" autoAdjust="0"/>
  </p:normalViewPr>
  <p:slideViewPr>
    <p:cSldViewPr>
      <p:cViewPr varScale="1">
        <p:scale>
          <a:sx n="101" d="100"/>
          <a:sy n="101" d="100"/>
        </p:scale>
        <p:origin x="-189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6/26/2017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5000"/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6/26/2017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12" Type="http://schemas.openxmlformats.org/officeDocument/2006/relationships/image" Target="../media/image65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11" Type="http://schemas.openxmlformats.org/officeDocument/2006/relationships/image" Target="../media/image51.jpeg"/><Relationship Id="rId5" Type="http://schemas.openxmlformats.org/officeDocument/2006/relationships/image" Target="../media/image59.jpeg"/><Relationship Id="rId10" Type="http://schemas.openxmlformats.org/officeDocument/2006/relationships/image" Target="../media/image64.png"/><Relationship Id="rId4" Type="http://schemas.openxmlformats.org/officeDocument/2006/relationships/image" Target="../media/image58.jpeg"/><Relationship Id="rId9" Type="http://schemas.openxmlformats.org/officeDocument/2006/relationships/image" Target="../media/image6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Рабочий стол\Глеб\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70" y="0"/>
            <a:ext cx="9154770" cy="6858000"/>
          </a:xfrm>
          <a:prstGeom prst="rect">
            <a:avLst/>
          </a:prstGeom>
          <a:noFill/>
        </p:spPr>
      </p:pic>
      <p:pic>
        <p:nvPicPr>
          <p:cNvPr id="4" name="Picture 4" descr="F:\DSCN0722.JPG"/>
          <p:cNvPicPr>
            <a:picLocks noChangeAspect="1" noChangeArrowheads="1"/>
          </p:cNvPicPr>
          <p:nvPr/>
        </p:nvPicPr>
        <p:blipFill>
          <a:blip r:embed="rId3" cstate="print"/>
          <a:srcRect l="11321" t="16981" r="15094" b="7547"/>
          <a:stretch>
            <a:fillRect/>
          </a:stretch>
        </p:blipFill>
        <p:spPr bwMode="auto">
          <a:xfrm>
            <a:off x="3200400" y="3810000"/>
            <a:ext cx="3429000" cy="263769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1447800" y="381000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          Муниципальное автономное дошкольное образовательное учреждение Центр развития ребенка - Детский сад «Сказка»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otype Corsiva" pitchFamily="66" charset="0"/>
              <a:ea typeface="+mn-ea"/>
              <a:cs typeface="+mn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04800" y="3352800"/>
            <a:ext cx="8610600" cy="4267200"/>
          </a:xfrm>
          <a:prstGeom prst="rect">
            <a:avLst/>
          </a:prstGeom>
        </p:spPr>
        <p:txBody>
          <a:bodyPr spcFirstLastPara="1" numCol="1">
            <a:prstTxWarp prst="textArchUp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/>
            </a:r>
            <a:b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</a:br>
            <a:r>
              <a:rPr lang="ru-RU" sz="3600" b="1" dirty="0" err="1" smtClean="0">
                <a:solidFill>
                  <a:srgbClr val="C00000"/>
                </a:solidFill>
                <a:latin typeface="Monotype Corsiva" pitchFamily="66" charset="0"/>
                <a:ea typeface="+mj-ea"/>
                <a:cs typeface="+mj-cs"/>
              </a:rPr>
              <a:t>Портфолио</a:t>
            </a:r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  <a:ea typeface="+mj-ea"/>
                <a:cs typeface="+mj-cs"/>
              </a:rPr>
              <a:t> достижений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  <a:ea typeface="+mj-ea"/>
                <a:cs typeface="+mj-cs"/>
              </a:rPr>
              <a:t>детей, родителей и педагогов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  <a:ea typeface="+mj-ea"/>
                <a:cs typeface="+mj-cs"/>
              </a:rPr>
              <a:t>младшей группы №1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«Милые одуванчики»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0" y="4495800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Воспитатели: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Беляева Ирина Викторовна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Архипова Рада Валентиновна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otype Corsiva" pitchFamily="66" charset="0"/>
              <a:ea typeface="+mn-ea"/>
              <a:cs typeface="+mn-cs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6553200" y="4724400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Младший воспитатель: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        </a:t>
            </a:r>
            <a:r>
              <a:rPr kumimoji="0" lang="ru-R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Манойлова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Татьяна Анатольевна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otype Corsiva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Глеб\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70" y="0"/>
            <a:ext cx="915477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590800"/>
            <a:ext cx="7772400" cy="4267200"/>
          </a:xfrm>
        </p:spPr>
        <p:txBody>
          <a:bodyPr>
            <a:prstTxWarp prst="textArchUp">
              <a:avLst/>
            </a:prstTxWarp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6000" b="1" dirty="0" smtClean="0">
                <a:solidFill>
                  <a:srgbClr val="C00000"/>
                </a:solidFill>
                <a:latin typeface="Monotype Corsiva" pitchFamily="66" charset="0"/>
              </a:rPr>
              <a:t>Развиваемся </a:t>
            </a:r>
            <a:br>
              <a:rPr lang="ru-RU" sz="60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6000" b="1" dirty="0" smtClean="0">
                <a:solidFill>
                  <a:srgbClr val="C00000"/>
                </a:solidFill>
                <a:latin typeface="Monotype Corsiva" pitchFamily="66" charset="0"/>
              </a:rPr>
              <a:t>вместе</a:t>
            </a:r>
            <a:r>
              <a:rPr lang="ru-RU" sz="6000" b="1" dirty="0" smtClean="0">
                <a:solidFill>
                  <a:srgbClr val="C00000"/>
                </a:solidFill>
              </a:rPr>
              <a:t/>
            </a:r>
            <a:br>
              <a:rPr lang="ru-RU" sz="6000" b="1" dirty="0" smtClean="0">
                <a:solidFill>
                  <a:srgbClr val="C00000"/>
                </a:solidFill>
              </a:rPr>
            </a:b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76400" y="304800"/>
            <a:ext cx="6400800" cy="17526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Monotype Corsiva" pitchFamily="66" charset="0"/>
              </a:rPr>
              <a:t>Муниципальное автономное дошкольное образовательное учреждение Центр развития ребенка - Детский сад «Сказка»</a:t>
            </a:r>
            <a:endParaRPr lang="ru-RU" sz="20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1447800" y="5943600"/>
            <a:ext cx="677429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</a:rPr>
              <a:t>Центр  Игровой </a:t>
            </a:r>
            <a:r>
              <a:rPr lang="ru-RU" sz="3600" dirty="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</a:rPr>
              <a:t>Поддержки </a:t>
            </a:r>
            <a:r>
              <a:rPr lang="ru-RU" sz="3600" dirty="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Monotype Corsiva" pitchFamily="66" charset="0"/>
              </a:rPr>
              <a:t>Ребёнка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l="57306" t="28186" r="20377" b="50787"/>
          <a:stretch>
            <a:fillRect/>
          </a:stretch>
        </p:blipFill>
        <p:spPr bwMode="auto">
          <a:xfrm>
            <a:off x="7467600" y="1219200"/>
            <a:ext cx="1463615" cy="183356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8" name="Picture 5" descr="Ирина 2"/>
          <p:cNvPicPr>
            <a:picLocks noChangeAspect="1" noChangeArrowheads="1"/>
          </p:cNvPicPr>
          <p:nvPr/>
        </p:nvPicPr>
        <p:blipFill>
          <a:blip r:embed="rId4" cstate="print"/>
          <a:srcRect l="6079" t="4317" r="15614" b="31986"/>
          <a:stretch>
            <a:fillRect/>
          </a:stretch>
        </p:blipFill>
        <p:spPr bwMode="auto">
          <a:xfrm flipH="1">
            <a:off x="152400" y="762000"/>
            <a:ext cx="1556084" cy="18288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9" name="Picture 4" descr="DSC_0022"/>
          <p:cNvPicPr>
            <a:picLocks noChangeAspect="1" noChangeArrowheads="1"/>
          </p:cNvPicPr>
          <p:nvPr/>
        </p:nvPicPr>
        <p:blipFill>
          <a:blip r:embed="rId5" cstate="print"/>
          <a:srcRect l="37254" t="31801" r="39577" b="20537"/>
          <a:stretch>
            <a:fillRect/>
          </a:stretch>
        </p:blipFill>
        <p:spPr bwMode="auto">
          <a:xfrm>
            <a:off x="228600" y="3352800"/>
            <a:ext cx="1578047" cy="216445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0" y="5410200"/>
            <a:ext cx="1828800" cy="533400"/>
          </a:xfrm>
          <a:prstGeom prst="rect">
            <a:avLst/>
          </a:prstGeom>
          <a:solidFill>
            <a:srgbClr val="00B0F0">
              <a:alpha val="41000"/>
            </a:srgbClr>
          </a:solidFill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660033"/>
                </a:solidFill>
                <a:effectLst/>
                <a:latin typeface="Monotype Corsiva" pitchFamily="66" charset="0"/>
              </a:rPr>
              <a:t>Инга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660033"/>
                </a:solidFill>
                <a:effectLst/>
                <a:latin typeface="Monotype Corsiva" pitchFamily="66" charset="0"/>
              </a:rPr>
              <a:t> Валентиновна Колесникова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Monotype Corsiva" pitchFamily="66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Monotype Corsiva" pitchFamily="66" charset="0"/>
              </a:rPr>
              <a:t>музыкальный руководитель 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0" y="2362200"/>
            <a:ext cx="1905000" cy="914400"/>
          </a:xfrm>
          <a:prstGeom prst="rect">
            <a:avLst/>
          </a:prstGeom>
          <a:solidFill>
            <a:srgbClr val="00B0F0">
              <a:alpha val="41000"/>
            </a:srgbClr>
          </a:solidFill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Monotype Corsiva" pitchFamily="66" charset="0"/>
              </a:rPr>
              <a:t>Ирина Викт</a:t>
            </a:r>
            <a:r>
              <a:rPr lang="ru-RU" b="1" dirty="0" smtClean="0">
                <a:solidFill>
                  <a:srgbClr val="660033"/>
                </a:solidFill>
                <a:latin typeface="Monotype Corsiva" pitchFamily="66" charset="0"/>
              </a:rPr>
              <a:t>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Monotype Corsiva" pitchFamily="66" charset="0"/>
              </a:rPr>
              <a:t>ровна Беляева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Monotype Corsiva" pitchFamily="66" charset="0"/>
              </a:rPr>
              <a:t>воспитатель</a:t>
            </a: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7391400" y="2971800"/>
            <a:ext cx="1752600" cy="914400"/>
          </a:xfrm>
          <a:prstGeom prst="rect">
            <a:avLst/>
          </a:prstGeom>
          <a:solidFill>
            <a:srgbClr val="00B0F0">
              <a:alpha val="41000"/>
            </a:srgbClr>
          </a:solidFill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Monotype Corsiva" pitchFamily="66" charset="0"/>
              </a:rPr>
              <a:t>Елена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660033"/>
                </a:solidFill>
                <a:effectLst/>
                <a:latin typeface="Monotype Corsiva" pitchFamily="66" charset="0"/>
              </a:rPr>
              <a:t>Халиловна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Monotype Corsiva" pitchFamily="66" charset="0"/>
              </a:rPr>
              <a:t> 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660033"/>
                </a:solidFill>
                <a:effectLst/>
                <a:latin typeface="Monotype Corsiva" pitchFamily="66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Monotype Corsiva" pitchFamily="66" charset="0"/>
              </a:rPr>
              <a:t>Медведева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Monotype Corsiva" pitchFamily="66" charset="0"/>
              </a:rPr>
              <a:t>педагог –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Monotype Corsiva" pitchFamily="66" charset="0"/>
              </a:rPr>
              <a:t>психолог </a:t>
            </a:r>
          </a:p>
        </p:txBody>
      </p:sp>
      <p:pic>
        <p:nvPicPr>
          <p:cNvPr id="6" name="Picture 2" descr="C:\Documents and Settings\Admin\Рабочий стол\мама\адапт фото\wAkpsHW248Y.jpg"/>
          <p:cNvPicPr>
            <a:picLocks noChangeAspect="1" noChangeArrowheads="1"/>
          </p:cNvPicPr>
          <p:nvPr/>
        </p:nvPicPr>
        <p:blipFill>
          <a:blip r:embed="rId6" cstate="print"/>
          <a:srcRect l="3774" t="28296" b="6622"/>
          <a:stretch>
            <a:fillRect/>
          </a:stretch>
        </p:blipFill>
        <p:spPr bwMode="auto">
          <a:xfrm>
            <a:off x="2209800" y="3276600"/>
            <a:ext cx="5406887" cy="2438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hdjpg.ru/img/picture/Jun/18/de2a2a8f5eda1252b7dcec2e654db837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«Успешный ребёнок-</a:t>
            </a:r>
            <a:b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успешные родители!»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2050" name="Picture 2" descr="G:\УСПЕШНОСТЬ\12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99923">
            <a:off x="6628392" y="3784209"/>
            <a:ext cx="2057400" cy="287532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G:\УСПЕШНОСТЬ\егцы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64367">
            <a:off x="6972568" y="691390"/>
            <a:ext cx="1918548" cy="2819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4" name="Picture 6" descr="D:\разобрать срочно\мама\пф01.jpg"/>
          <p:cNvPicPr>
            <a:picLocks noChangeAspect="1" noChangeArrowheads="1"/>
          </p:cNvPicPr>
          <p:nvPr/>
        </p:nvPicPr>
        <p:blipFill>
          <a:blip r:embed="rId5" cstate="print"/>
          <a:srcRect l="3962" t="3817" r="5908" b="3817"/>
          <a:stretch>
            <a:fillRect/>
          </a:stretch>
        </p:blipFill>
        <p:spPr bwMode="auto">
          <a:xfrm rot="21242178">
            <a:off x="134685" y="853965"/>
            <a:ext cx="1910524" cy="26921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D:\ГЛЕБ\Глеб p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236735">
            <a:off x="1919807" y="366646"/>
            <a:ext cx="1267556" cy="17927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051" name="Picture 3" descr="G:\УСПЕШНОСТЬ\003 (2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551686">
            <a:off x="387378" y="3822461"/>
            <a:ext cx="2050755" cy="2895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3" name="Picture 5" descr="D:\разобрать срочно\Глеб\Мир, который я любллю!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86200" y="1066800"/>
            <a:ext cx="3004534" cy="21145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28" name="Picture 4" descr="D:\Мамочка\Глеб успешность\Глеб и папа 2 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09800" y="5026167"/>
            <a:ext cx="2590800" cy="183183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31" name="Picture 7" descr="C:\Documents and Settings\Admin\Мои документы\Мои рисунки\4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219200" y="2362200"/>
            <a:ext cx="5129213" cy="3626624"/>
          </a:xfrm>
          <a:prstGeom prst="rect">
            <a:avLst/>
          </a:prstGeom>
          <a:noFill/>
        </p:spPr>
      </p:pic>
      <p:pic>
        <p:nvPicPr>
          <p:cNvPr id="1027" name="Picture 3" descr="D:\Мамочка\Глеб успешность\зожА4.jpg"/>
          <p:cNvPicPr>
            <a:picLocks noGrp="1" noChangeAspect="1" noChangeArrowheads="1"/>
          </p:cNvPicPr>
          <p:nvPr>
            <p:ph idx="1"/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19600" y="2667000"/>
            <a:ext cx="2648092" cy="187208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Picture 3" descr="D:\Мои рисунки\семья\IMG_20161012_103354.jpg"/>
          <p:cNvPicPr>
            <a:picLocks noChangeAspect="1" noChangeArrowheads="1"/>
          </p:cNvPicPr>
          <p:nvPr/>
        </p:nvPicPr>
        <p:blipFill>
          <a:blip r:embed="rId12" cstate="print"/>
          <a:srcRect l="32076" t="13024" r="26415"/>
          <a:stretch>
            <a:fillRect/>
          </a:stretch>
        </p:blipFill>
        <p:spPr bwMode="auto">
          <a:xfrm>
            <a:off x="5257800" y="4419600"/>
            <a:ext cx="1336978" cy="21010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5105400" y="6027003"/>
            <a:ext cx="2781531" cy="830997"/>
          </a:xfrm>
          <a:prstGeom prst="rect">
            <a:avLst/>
          </a:prstGeom>
          <a:solidFill>
            <a:schemeClr val="accent1">
              <a:alpha val="6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Конкурс МАДОУ «Сказка» - "Светлячок"</a:t>
            </a:r>
          </a:p>
          <a:p>
            <a:pPr algn="ctr"/>
            <a:r>
              <a:rPr lang="ru-RU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  лучший  дизайн  одежды </a:t>
            </a:r>
          </a:p>
          <a:p>
            <a:pPr algn="ctr"/>
            <a:r>
              <a:rPr lang="ru-RU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для  пешеходов  с  использованием</a:t>
            </a:r>
          </a:p>
          <a:p>
            <a:pPr algn="ctr"/>
            <a:r>
              <a:rPr lang="ru-RU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  <a:r>
              <a:rPr lang="ru-RU" sz="1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световозвращающих</a:t>
            </a:r>
            <a:r>
              <a:rPr lang="ru-RU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элементов</a:t>
            </a:r>
            <a:endParaRPr lang="ru-RU" sz="1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5" descr="D:\Мамочка\ФОТО мл гр 2016-2017\фото телефон разобрать\Изображение 112.jpg"/>
          <p:cNvPicPr>
            <a:picLocks noChangeAspect="1" noChangeArrowheads="1"/>
          </p:cNvPicPr>
          <p:nvPr/>
        </p:nvPicPr>
        <p:blipFill>
          <a:blip r:embed="rId2" cstate="print"/>
          <a:srcRect l="20755" t="17470" b="15444"/>
          <a:stretch>
            <a:fillRect/>
          </a:stretch>
        </p:blipFill>
        <p:spPr bwMode="auto">
          <a:xfrm>
            <a:off x="1676400" y="0"/>
            <a:ext cx="5867400" cy="2794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515" name="Picture 11" descr="D:\Мамочка\ФОТО мл гр 2016-2017\фото телефон разобрать\Изображение 130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724400" y="3429000"/>
            <a:ext cx="3811587" cy="25781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9" name="Picture 7" descr="D:\Мамочка\ФОТО мл гр 2016-2017\IMG-20170212-WA00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3429000"/>
            <a:ext cx="4038600" cy="3028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76200" y="2590800"/>
            <a:ext cx="9067800" cy="914400"/>
          </a:xfrm>
          <a:prstGeom prst="rect">
            <a:avLst/>
          </a:prstGeom>
          <a:solidFill>
            <a:schemeClr val="bg1">
              <a:alpha val="49000"/>
            </a:schemeClr>
          </a:solidFill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Успешная адаптация детей к условиям ДОУ</a:t>
            </a:r>
            <a:endParaRPr kumimoji="0" lang="ru-RU" sz="3200" b="1" i="0" strike="noStrike" kern="120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6096000"/>
            <a:ext cx="9067800" cy="914400"/>
          </a:xfrm>
          <a:prstGeom prst="rect">
            <a:avLst/>
          </a:prstGeom>
          <a:solidFill>
            <a:schemeClr val="bg1">
              <a:alpha val="49000"/>
            </a:schemeClr>
          </a:solidFill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игры с психологом</a:t>
            </a:r>
            <a:r>
              <a:rPr kumimoji="0" lang="ru-RU" sz="3200" b="1" i="0" strike="noStrike" kern="1200" normalizeH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 </a:t>
            </a:r>
            <a:r>
              <a:rPr kumimoji="0" lang="ru-RU" sz="3200" b="1" i="0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  игровая деятельность</a:t>
            </a:r>
            <a:endParaRPr kumimoji="0" lang="ru-RU" sz="3200" b="1" i="0" strike="noStrike" kern="120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>
          <a:xfrm>
            <a:off x="6096000" y="3962400"/>
            <a:ext cx="3962400" cy="914400"/>
          </a:xfrm>
          <a:prstGeom prst="rect">
            <a:avLst/>
          </a:prstGeom>
          <a:solidFill>
            <a:schemeClr val="bg1">
              <a:alpha val="49000"/>
            </a:schemeClr>
          </a:solidFill>
        </p:spPr>
        <p:txBody>
          <a:bodyPr vert="horz" lIns="91440" tIns="45720" rIns="91440" bIns="45720" rtlCol="0" anchor="ctr">
            <a:normAutofit lnSpcReduction="1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Участие в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муниципальных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выставках</a:t>
            </a:r>
            <a:endParaRPr kumimoji="0" lang="ru-RU" sz="2000" b="1" i="0" strike="noStrike" kern="120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-304800" y="4267200"/>
            <a:ext cx="9067800" cy="914400"/>
          </a:xfrm>
          <a:prstGeom prst="rect">
            <a:avLst/>
          </a:prstGeom>
          <a:solidFill>
            <a:schemeClr val="bg1">
              <a:alpha val="49000"/>
            </a:schemeClr>
          </a:solidFill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Детско-взрослый проект «Здравствуйте, это я!»</a:t>
            </a:r>
            <a:endParaRPr kumimoji="0" lang="ru-RU" sz="2000" b="1" i="0" strike="noStrike" kern="120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3" descr="G:\отчет за год\фото\Attachments_ya.elena18@mail.ru_2017-05-23_23-42-03\DSC_5664.JPG"/>
          <p:cNvPicPr>
            <a:picLocks noChangeAspect="1" noChangeArrowheads="1"/>
          </p:cNvPicPr>
          <p:nvPr/>
        </p:nvPicPr>
        <p:blipFill>
          <a:blip r:embed="rId2" cstate="print"/>
          <a:srcRect l="29159"/>
          <a:stretch>
            <a:fillRect/>
          </a:stretch>
        </p:blipFill>
        <p:spPr bwMode="auto">
          <a:xfrm>
            <a:off x="7086600" y="5029200"/>
            <a:ext cx="2057400" cy="1711611"/>
          </a:xfrm>
          <a:prstGeom prst="rect">
            <a:avLst/>
          </a:prstGeom>
          <a:noFill/>
        </p:spPr>
      </p:pic>
      <p:pic>
        <p:nvPicPr>
          <p:cNvPr id="1026" name="Picture 2" descr="G:\УСПЕШНОСТЬ\ДЕТИ\004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90742">
            <a:off x="331526" y="2206199"/>
            <a:ext cx="1722838" cy="236890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27" name="Picture 3" descr="G:\УСПЕШНОСТЬ\ДЕТИ\0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20704">
            <a:off x="1520647" y="2132929"/>
            <a:ext cx="1704748" cy="23440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Picture 7" descr="D:\Мамочка\ФОТО мл гр 2016-2017\фото телефон разобрать\Изображение 126.jpg"/>
          <p:cNvPicPr>
            <a:picLocks noChangeAspect="1" noChangeArrowheads="1"/>
          </p:cNvPicPr>
          <p:nvPr/>
        </p:nvPicPr>
        <p:blipFill>
          <a:blip r:embed="rId5" cstate="print"/>
          <a:srcRect l="22641" t="20126" r="16981" b="19497"/>
          <a:stretch>
            <a:fillRect/>
          </a:stretch>
        </p:blipFill>
        <p:spPr bwMode="auto">
          <a:xfrm>
            <a:off x="3429000" y="533400"/>
            <a:ext cx="2167467" cy="1219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6" descr="D:\Мамочка\ФОТО мл гр 2016-2017\фото телефон разобрать\Изображение 125.jpg"/>
          <p:cNvPicPr>
            <a:picLocks noChangeAspect="1" noChangeArrowheads="1"/>
          </p:cNvPicPr>
          <p:nvPr/>
        </p:nvPicPr>
        <p:blipFill>
          <a:blip r:embed="rId6" cstate="print"/>
          <a:srcRect t="30189" r="15094" b="6080"/>
          <a:stretch>
            <a:fillRect/>
          </a:stretch>
        </p:blipFill>
        <p:spPr bwMode="auto">
          <a:xfrm rot="239134">
            <a:off x="5912033" y="558170"/>
            <a:ext cx="2953661" cy="13870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8" descr="D:\Мамочка\ФОТО мл гр 2016-2017\фото телефон разобрать\Изображение 127.jpg"/>
          <p:cNvPicPr>
            <a:picLocks noChangeAspect="1" noChangeArrowheads="1"/>
          </p:cNvPicPr>
          <p:nvPr/>
        </p:nvPicPr>
        <p:blipFill>
          <a:blip r:embed="rId7" cstate="print"/>
          <a:srcRect t="26834" r="9434"/>
          <a:stretch>
            <a:fillRect/>
          </a:stretch>
        </p:blipFill>
        <p:spPr bwMode="auto">
          <a:xfrm rot="21347107">
            <a:off x="274404" y="633641"/>
            <a:ext cx="2777401" cy="13486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8" descr="D:\Мамочка\ФОТО мл гр 2016-2017\прогулка осень\IMG_20160914_10330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00400" y="2362200"/>
            <a:ext cx="2819400" cy="211455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0" y="-228600"/>
            <a:ext cx="9067800" cy="914400"/>
          </a:xfrm>
          <a:prstGeom prst="rect">
            <a:avLst/>
          </a:prstGeom>
          <a:solidFill>
            <a:schemeClr val="bg1">
              <a:alpha val="49000"/>
            </a:schemeClr>
          </a:solidFill>
        </p:spPr>
        <p:txBody>
          <a:bodyPr vert="horz" lIns="91440" tIns="45720" rIns="91440" bIns="45720" rtlCol="0" anchor="ctr">
            <a:normAutofit fontScale="925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Участие детей и родителей в выставках и</a:t>
            </a:r>
            <a:r>
              <a:rPr kumimoji="0" lang="ru-RU" sz="3200" b="1" i="0" strike="noStrike" kern="1200" normalizeH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конкурсах</a:t>
            </a:r>
            <a:endParaRPr kumimoji="0" lang="ru-RU" sz="3200" b="1" i="0" strike="noStrike" kern="120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228600" y="1600200"/>
            <a:ext cx="9067800" cy="914400"/>
          </a:xfrm>
          <a:prstGeom prst="rect">
            <a:avLst/>
          </a:prstGeom>
          <a:solidFill>
            <a:schemeClr val="bg1">
              <a:alpha val="49000"/>
            </a:schemeClr>
          </a:solidFill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Выставка поделок «Осеннее чудо»</a:t>
            </a:r>
            <a:endParaRPr kumimoji="0" lang="ru-RU" sz="2000" b="1" i="0" strike="noStrike" kern="120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Picture 2" descr="G:\отчет за год\фото\DSC_566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90800" y="5029200"/>
            <a:ext cx="2300133" cy="1676400"/>
          </a:xfrm>
          <a:prstGeom prst="rect">
            <a:avLst/>
          </a:prstGeom>
          <a:noFill/>
        </p:spPr>
      </p:pic>
      <p:pic>
        <p:nvPicPr>
          <p:cNvPr id="16" name="Picture 3" descr="G:\отчет за год\фото\DSC_5670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029200"/>
            <a:ext cx="2592388" cy="1677987"/>
          </a:xfrm>
          <a:prstGeom prst="rect">
            <a:avLst/>
          </a:prstGeom>
          <a:noFill/>
        </p:spPr>
      </p:pic>
      <p:pic>
        <p:nvPicPr>
          <p:cNvPr id="17" name="Picture 4" descr="G:\отчет за год\фото\DSC_5667.JPG"/>
          <p:cNvPicPr>
            <a:picLocks noChangeAspect="1" noChangeArrowheads="1"/>
          </p:cNvPicPr>
          <p:nvPr/>
        </p:nvPicPr>
        <p:blipFill>
          <a:blip r:embed="rId11" cstate="print"/>
          <a:srcRect l="5658" t="9548" r="9470" b="9384"/>
          <a:stretch>
            <a:fillRect/>
          </a:stretch>
        </p:blipFill>
        <p:spPr bwMode="auto">
          <a:xfrm>
            <a:off x="4800600" y="5029200"/>
            <a:ext cx="2286000" cy="1676400"/>
          </a:xfrm>
          <a:prstGeom prst="rect">
            <a:avLst/>
          </a:prstGeom>
          <a:noFill/>
        </p:spPr>
      </p:pic>
      <p:pic>
        <p:nvPicPr>
          <p:cNvPr id="18" name="Picture 6" descr="G:\отчет за год\фото\Изображение 012.jpg"/>
          <p:cNvPicPr>
            <a:picLocks noChangeAspect="1" noChangeArrowheads="1"/>
          </p:cNvPicPr>
          <p:nvPr/>
        </p:nvPicPr>
        <p:blipFill>
          <a:blip r:embed="rId12" cstate="print"/>
          <a:srcRect l="24588" t="4857" r="16968"/>
          <a:stretch>
            <a:fillRect/>
          </a:stretch>
        </p:blipFill>
        <p:spPr bwMode="auto">
          <a:xfrm rot="10800000">
            <a:off x="7086600" y="2057400"/>
            <a:ext cx="1862910" cy="1705868"/>
          </a:xfrm>
          <a:prstGeom prst="rect">
            <a:avLst/>
          </a:prstGeom>
          <a:noFill/>
        </p:spPr>
      </p:pic>
      <p:pic>
        <p:nvPicPr>
          <p:cNvPr id="19" name="Picture 5" descr="G:\отчет за год\фото\Изображение 007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248400" y="2971800"/>
            <a:ext cx="1037252" cy="14856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 descr="D:\разобрать срочно\мама\проект Заюш изб\на улице изба 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659637">
            <a:off x="6038149" y="1008922"/>
            <a:ext cx="2787723" cy="205898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123" name="Picture 3" descr="D:\разобрать срочно\мама\проект Заюш изб\IMG_20161223_1342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830300" y="15773400"/>
            <a:ext cx="2400299" cy="3200399"/>
          </a:xfrm>
          <a:prstGeom prst="rect">
            <a:avLst/>
          </a:prstGeom>
          <a:noFill/>
        </p:spPr>
      </p:pic>
      <p:pic>
        <p:nvPicPr>
          <p:cNvPr id="5125" name="Picture 5" descr="D:\разобрать срочно\мама\проект Заюш изб\IMG-20161203-WA00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31687">
            <a:off x="5814046" y="3115374"/>
            <a:ext cx="3013952" cy="19812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Picture 6" descr="D:\разобрать срочно\мама\проект Заюш изб\IMG_20161223_134225.jpg"/>
          <p:cNvPicPr>
            <a:picLocks noChangeAspect="1" noChangeArrowheads="1"/>
          </p:cNvPicPr>
          <p:nvPr/>
        </p:nvPicPr>
        <p:blipFill>
          <a:blip r:embed="rId5" cstate="print"/>
          <a:srcRect l="15205" t="13469" r="15205" b="19186"/>
          <a:stretch>
            <a:fillRect/>
          </a:stretch>
        </p:blipFill>
        <p:spPr bwMode="auto">
          <a:xfrm>
            <a:off x="4800599" y="4343400"/>
            <a:ext cx="2303145" cy="29718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Picture 2" descr="D:\Мамочка\ФОТО мл гр 2016-2017\фото телефон разобрать\Изображение 05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304468">
            <a:off x="301675" y="1051661"/>
            <a:ext cx="3276600" cy="18430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Picture 3" descr="D:\Мамочка\ФОТО мл гр 2016-2017\род собр\IMG_20160914_17275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1253883">
            <a:off x="509600" y="3758270"/>
            <a:ext cx="3657600" cy="27432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146" name="Picture 2" descr="C:\Documents and Settings\Admin\Мои документы\Мои рисунки\Без имени-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52800" y="1143000"/>
            <a:ext cx="2487341" cy="35179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-228600" y="0"/>
            <a:ext cx="9677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Взаимодействие с семьей</a:t>
            </a:r>
            <a:endParaRPr kumimoji="0" lang="ru-RU" sz="2800" b="1" i="0" strike="noStrike" kern="120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 rot="21272241">
            <a:off x="-795042" y="2747760"/>
            <a:ext cx="4953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Помощь родителей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Семинары -практикумы</a:t>
            </a:r>
            <a:endParaRPr kumimoji="0" lang="ru-RU" sz="2400" b="1" i="0" strike="noStrike" kern="120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3" name="Picture 10" descr="D:\Мамочка\ФОТО мл гр 2016-2017\фото телефон разобрать\Изображение 12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4800" y="1447800"/>
            <a:ext cx="8669865" cy="48768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:\Мамочка\ФОТО мл гр 2016-2017\фото телефон разобрать\Изображение 0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990600"/>
            <a:ext cx="4038600" cy="22717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2" descr="D:\разобрать срочно\Ермак\IMG_16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762000"/>
            <a:ext cx="3777803" cy="25146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6" descr="D:\Мамочка\ФОТО мл гр 2016-2017\фото телефон разобрать\Изображение 0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4038600"/>
            <a:ext cx="4038600" cy="22717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5" descr="D:\Мамочка\ФОТО мл гр 2016-2017\фото телефон разобрать\Изображение 06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00600" y="4038600"/>
            <a:ext cx="4038600" cy="227171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122" name="AutoShape 2" descr="https://prikolnye-kartinki.ru/img/picture/May/08/1c223f74100a3ddb38ed7f3f5aa9908c/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https://prikolnye-kartinki.ru/img/picture/May/08/1c223f74100a3ddb38ed7f3f5aa9908c/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28600" y="-152400"/>
            <a:ext cx="853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В</a:t>
            </a:r>
            <a:r>
              <a:rPr kumimoji="0" lang="ru-RU" sz="2400" b="1" i="0" strike="noStrike" kern="1200" normalizeH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гостях клуб «Ермак»     Праздник «День рождение «Сказки»</a:t>
            </a:r>
            <a:endParaRPr kumimoji="0" lang="ru-RU" sz="2400" b="1" i="0" strike="noStrike" kern="120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28600" y="3048000"/>
            <a:ext cx="853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НОД </a:t>
            </a:r>
            <a:r>
              <a:rPr kumimoji="0" lang="ru-RU" sz="2400" b="1" i="0" strike="noStrike" kern="1200" normalizeH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«Утята и ребята»                      Учебная тревога по ГО и ЧС</a:t>
            </a:r>
            <a:endParaRPr kumimoji="0" lang="ru-RU" sz="2400" b="1" i="0" strike="noStrike" kern="120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разобрать срочно\лучший воспитатель\IMG_20161008_172804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 l="20755" t="7993" r="11321" b="21169"/>
          <a:stretch>
            <a:fillRect/>
          </a:stretch>
        </p:blipFill>
        <p:spPr bwMode="auto">
          <a:xfrm>
            <a:off x="3657600" y="914400"/>
            <a:ext cx="4267200" cy="333675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" name="Picture 4" descr="G:\УСПЕШНОСТЬ\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42724">
            <a:off x="296527" y="432197"/>
            <a:ext cx="2840182" cy="3905250"/>
          </a:xfrm>
          <a:prstGeom prst="rect">
            <a:avLst/>
          </a:prstGeom>
          <a:noFill/>
        </p:spPr>
      </p:pic>
      <p:pic>
        <p:nvPicPr>
          <p:cNvPr id="7174" name="Picture 6" descr="D:\Мамочка\УСПЕШНОСТЬ\ПАРОВОЗИК лУЧШИЙ ВОСПИТАТЕЛЬ\2pn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8400" y="3886200"/>
            <a:ext cx="3688814" cy="2608186"/>
          </a:xfrm>
          <a:prstGeom prst="rect">
            <a:avLst/>
          </a:prstGeom>
          <a:noFill/>
        </p:spPr>
      </p:pic>
      <p:pic>
        <p:nvPicPr>
          <p:cNvPr id="7175" name="Picture 7" descr="D:\Мамочка\УСПЕШНОСТЬ\ПАРОВОЗИК лУЧШИЙ ВОСПИТАТЕЛЬ\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73014">
            <a:off x="5773434" y="4095519"/>
            <a:ext cx="3508568" cy="2480742"/>
          </a:xfrm>
          <a:prstGeom prst="rect">
            <a:avLst/>
          </a:prstGeom>
          <a:noFill/>
        </p:spPr>
      </p:pic>
      <p:pic>
        <p:nvPicPr>
          <p:cNvPr id="7173" name="Picture 5" descr="D:\Мамочка\УСПЕШНОСТЬ\ПАРОВОЗИК лУЧШИЙ ВОСПИТАТЕЛЬ\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994824">
            <a:off x="-211648" y="4391602"/>
            <a:ext cx="3125368" cy="2209800"/>
          </a:xfrm>
          <a:prstGeom prst="rect">
            <a:avLst/>
          </a:prstGeom>
          <a:noFill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828800" y="0"/>
            <a:ext cx="7162800" cy="762000"/>
          </a:xfrm>
          <a:prstGeom prst="rect">
            <a:avLst/>
          </a:prstGeom>
          <a:solidFill>
            <a:schemeClr val="bg1">
              <a:alpha val="47000"/>
            </a:schemeClr>
          </a:solidFill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Конкурс</a:t>
            </a:r>
            <a:r>
              <a:rPr kumimoji="0" lang="ru-RU" sz="3200" b="1" i="0" strike="noStrike" kern="1200" cap="none" spc="50" normalizeH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«Лучший воспитатель года»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6273225"/>
            <a:ext cx="9144000" cy="584775"/>
          </a:xfrm>
          <a:prstGeom prst="rect">
            <a:avLst/>
          </a:prstGeom>
          <a:solidFill>
            <a:schemeClr val="bg1">
              <a:alpha val="47000"/>
            </a:schemeClr>
          </a:solidFill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Детский развлекательный Центр  «Мишутка»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Documents and Settings\Admin\Мои документы\Downloads\Attachments_mkdouskazka@uobgd.ru_2017-05-23_14-09-02\Копия 008.jpg"/>
          <p:cNvPicPr>
            <a:picLocks noChangeAspect="1" noChangeArrowheads="1"/>
          </p:cNvPicPr>
          <p:nvPr/>
        </p:nvPicPr>
        <p:blipFill>
          <a:blip r:embed="rId2" cstate="print"/>
          <a:srcRect b="15677"/>
          <a:stretch>
            <a:fillRect/>
          </a:stretch>
        </p:blipFill>
        <p:spPr bwMode="auto">
          <a:xfrm rot="553471">
            <a:off x="6316073" y="2491248"/>
            <a:ext cx="2703537" cy="177002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2" name="Picture 6" descr="C:\Documents and Settings\Admin\Мои документы\Downloads\Attachments_mkdouskazka@uobgd.ru_2017-05-23_14-09-02\0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23953">
            <a:off x="2320699" y="1522227"/>
            <a:ext cx="1970037" cy="284429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097" name="Picture 1" descr="F:\001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67153">
            <a:off x="4372938" y="1444671"/>
            <a:ext cx="1991360" cy="280145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151" name="Picture 7" descr="D:\Мамочка\фото я\DSCF1883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5" cstate="print"/>
          <a:srcRect l="18868" t="12579" r="16981"/>
          <a:stretch>
            <a:fillRect/>
          </a:stretch>
        </p:blipFill>
        <p:spPr bwMode="auto">
          <a:xfrm rot="21238011">
            <a:off x="108208" y="2010644"/>
            <a:ext cx="2134057" cy="21811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3" name="Picture 7" descr="C:\Documents and Settings\Admin\Мои документы\Downloads\Attachments_mkdouskazka@uobgd.ru_2017-05-23_14-09-02\Копия (2) 00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658580">
            <a:off x="7731839" y="1242508"/>
            <a:ext cx="1168898" cy="12870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26" name="Picture 2" descr="G:\001 (2).jpg"/>
          <p:cNvPicPr>
            <a:picLocks noChangeAspect="1" noChangeArrowheads="1"/>
          </p:cNvPicPr>
          <p:nvPr/>
        </p:nvPicPr>
        <p:blipFill>
          <a:blip r:embed="rId7" cstate="print"/>
          <a:srcRect l="2721" t="2041" r="2494"/>
          <a:stretch>
            <a:fillRect/>
          </a:stretch>
        </p:blipFill>
        <p:spPr bwMode="auto">
          <a:xfrm rot="10800000">
            <a:off x="3581400" y="3810000"/>
            <a:ext cx="1972733" cy="28033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-228600" y="0"/>
            <a:ext cx="9677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П</a:t>
            </a:r>
            <a:r>
              <a:rPr kumimoji="0" lang="ru-RU" sz="2800" b="1" i="0" strike="noStrike" kern="1200" normalizeH="0" baseline="0" noProof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ознавательный</a:t>
            </a:r>
            <a:r>
              <a:rPr kumimoji="0" lang="ru-RU" sz="2800" b="1" i="0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маршрут «Урал многонациональный»,</a:t>
            </a:r>
          </a:p>
          <a:p>
            <a:pPr lvl="0" algn="ctr">
              <a:spcBef>
                <a:spcPct val="0"/>
              </a:spcBef>
            </a:pPr>
            <a:r>
              <a:rPr kumimoji="0" lang="ru-RU" sz="2800" b="1" i="0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в рамках реализации </a:t>
            </a:r>
            <a:r>
              <a:rPr lang="ru-RU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практико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-ориентированной программы «Грани Урала»</a:t>
            </a:r>
            <a:endParaRPr kumimoji="0" lang="ru-RU" sz="2800" b="1" i="0" strike="noStrike" kern="120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" name="Picture 5" descr="D:\Мамочка\ФОТО мл гр 2016-2017\IMG-20170212-WA001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67400" y="4400550"/>
            <a:ext cx="2921000" cy="21907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8" name="Picture 2" descr="F:\конференция   башкиры 1 подг.гр\DSCN0235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9" cstate="print"/>
          <a:srcRect l="9434" t="15540" r="11321"/>
          <a:stretch>
            <a:fillRect/>
          </a:stretch>
        </p:blipFill>
        <p:spPr bwMode="auto">
          <a:xfrm>
            <a:off x="228600" y="4419600"/>
            <a:ext cx="2819400" cy="22530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-228600" y="6172200"/>
            <a:ext cx="9372600" cy="9144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Показ открытого  мероприятия с детьми «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Гостевание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по – башкирски»</a:t>
            </a:r>
            <a:endParaRPr kumimoji="0" lang="ru-RU" sz="2000" b="1" i="0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 rot="21304282">
            <a:off x="-3254646" y="1086732"/>
            <a:ext cx="9372600" cy="9144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Участие в «Фестивале 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народов Урала»</a:t>
            </a:r>
            <a:endParaRPr kumimoji="0" lang="ru-RU" sz="2000" b="1" i="0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62000" y="5715000"/>
            <a:ext cx="10896600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БЛОГ педагога Беляевой И.В,: </a:t>
            </a:r>
            <a:r>
              <a:rPr lang="en-US" sz="28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http://iri144.blogspot.ru</a:t>
            </a:r>
            <a:endParaRPr lang="ru-RU" sz="2800" b="1" u="sng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170" name="Picture 2" descr="F:\DSCN055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3581400"/>
            <a:ext cx="3124200" cy="23431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26" name="Picture 2" descr="C:\Documents and Settings\Admin\Мои документы\Downloads\DSC_557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762000"/>
            <a:ext cx="3314700" cy="22098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Picture 6" descr="D:\Мамочка\фото я\IMG_11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685800"/>
            <a:ext cx="3403600" cy="2286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Picture 4" descr="D:\Мамочка\ФОТО мл гр 2016-2017\фото телефон разобрать\Изображение 124.jpg"/>
          <p:cNvPicPr>
            <a:picLocks noChangeAspect="1" noChangeArrowheads="1"/>
          </p:cNvPicPr>
          <p:nvPr/>
        </p:nvPicPr>
        <p:blipFill>
          <a:blip r:embed="rId5" cstate="print"/>
          <a:srcRect r="3774" b="6080"/>
          <a:stretch>
            <a:fillRect/>
          </a:stretch>
        </p:blipFill>
        <p:spPr bwMode="auto">
          <a:xfrm>
            <a:off x="533400" y="3505200"/>
            <a:ext cx="4441371" cy="2438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074" name="AutoShape 2" descr="https://images2.alphacoders.com/118/11866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533400" y="-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Социальная активность</a:t>
            </a:r>
            <a:endParaRPr kumimoji="0" lang="ru-RU" sz="3600" b="1" i="0" strike="noStrike" kern="1200" cap="none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438400" y="2895600"/>
            <a:ext cx="9372600" cy="9144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Методическая деятельность</a:t>
            </a:r>
            <a:endParaRPr kumimoji="0" lang="ru-RU" sz="2000" b="1" i="0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" name="Picture 8" descr="DSC0301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2743200"/>
            <a:ext cx="2184400" cy="16383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G:\УСПЕШНОСТЬ\12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1752600"/>
            <a:ext cx="1708695" cy="23879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0" y="5029200"/>
            <a:ext cx="9372600" cy="2209800"/>
          </a:xfrm>
          <a:prstGeom prst="rect">
            <a:avLst/>
          </a:prstGeom>
        </p:spPr>
        <p:txBody>
          <a:bodyPr spcFirstLastPara="1" vert="horz" lIns="91440" tIns="45720" rIns="91440" bIns="45720" numCol="1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>
              <a:spcBef>
                <a:spcPct val="0"/>
              </a:spcBef>
            </a:pPr>
            <a:r>
              <a:rPr kumimoji="0" lang="ru-RU" sz="3600" b="1" i="0" u="none" strike="noStrike" kern="1200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/>
            </a:r>
            <a:br>
              <a:rPr kumimoji="0" lang="ru-RU" sz="3600" b="1" i="0" u="none" strike="noStrike" kern="1200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</a:br>
            <a:r>
              <a:rPr kumimoji="0" lang="ru-RU" sz="2400" b="1" i="0" u="none" strike="noStrike" kern="1200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Тема самообразования:</a:t>
            </a:r>
          </a:p>
          <a:p>
            <a:pPr lvl="0" algn="ctr">
              <a:spcBef>
                <a:spcPct val="0"/>
              </a:spcBef>
            </a:pPr>
            <a:r>
              <a:rPr kumimoji="0" lang="ru-RU" sz="2400" b="1" i="0" u="none" strike="noStrike" kern="1200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2400" b="1" u="wavy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Развитие детей раннего возраста на основе использования в практике воспитания современных игровых технологий, оказание психолого-педагогической помощи родителям, повышение адаптивных возможностей ребенка в период поступления в дошкольное образовательное учреждение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kumimoji="0" lang="ru-RU" sz="2400" b="1" i="0" u="none" strike="noStrike" kern="1200" spc="50" normalizeH="0" baseline="0" noProof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Monotype Corsiva" pitchFamily="66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6000" b="1" i="0" u="none" strike="noStrike" kern="1200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60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5" descr="Ирина 2"/>
          <p:cNvPicPr>
            <a:picLocks noChangeAspect="1" noChangeArrowheads="1"/>
          </p:cNvPicPr>
          <p:nvPr/>
        </p:nvPicPr>
        <p:blipFill>
          <a:blip r:embed="rId3" cstate="print"/>
          <a:srcRect l="6079" t="4317" r="15614" b="31986"/>
          <a:stretch>
            <a:fillRect/>
          </a:stretch>
        </p:blipFill>
        <p:spPr bwMode="auto">
          <a:xfrm>
            <a:off x="7467600" y="152400"/>
            <a:ext cx="1491916" cy="18288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-1066800" y="457200"/>
            <a:ext cx="9753600" cy="2209800"/>
          </a:xfrm>
          <a:prstGeom prst="rect">
            <a:avLst/>
          </a:prstGeom>
        </p:spPr>
        <p:txBody>
          <a:bodyPr spcFirstLastPara="1" vert="horz" lIns="91440" tIns="45720" rIns="91440" bIns="45720" numCol="1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>
              <a:spcBef>
                <a:spcPct val="0"/>
              </a:spcBef>
            </a:pPr>
            <a:r>
              <a:rPr kumimoji="0" lang="ru-RU" sz="3600" b="1" i="0" u="none" strike="noStrike" kern="1200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/>
            </a:r>
            <a:br>
              <a:rPr kumimoji="0" lang="ru-RU" sz="3600" b="1" i="0" u="none" strike="noStrike" kern="1200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</a:br>
            <a:r>
              <a:rPr kumimoji="0" lang="ru-RU" sz="2400" b="1" i="0" u="none" strike="noStrike" kern="1200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Тема самообразования:</a:t>
            </a:r>
          </a:p>
          <a:p>
            <a:pPr lvl="0" algn="ctr">
              <a:spcBef>
                <a:spcPct val="0"/>
              </a:spcBef>
            </a:pPr>
            <a:r>
              <a:rPr kumimoji="0" lang="ru-RU" sz="2400" b="1" i="0" u="none" strike="noStrike" kern="1200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«Формирование здорового образа жизни            </a:t>
            </a:r>
          </a:p>
          <a:p>
            <a:pPr lvl="0" algn="ctr">
              <a:spcBef>
                <a:spcPct val="0"/>
              </a:spcBef>
            </a:pP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у детей и родителей </a:t>
            </a:r>
          </a:p>
          <a:p>
            <a:pPr lvl="0" algn="ctr">
              <a:spcBef>
                <a:spcPct val="0"/>
              </a:spcBef>
            </a:pP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через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оздоровитео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-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досуговую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деятельность»</a:t>
            </a:r>
            <a:endParaRPr kumimoji="0" lang="ru-RU" sz="2400" b="1" i="0" u="none" strike="noStrike" kern="1200" spc="50" normalizeH="0" baseline="0" noProof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Monotype Corsiva" pitchFamily="66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6000" b="1" i="0" u="none" strike="noStrike" kern="1200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60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2" name="Picture 3" descr="D:\Мамочка\Глеб успешность\зожА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293548">
            <a:off x="228600" y="2133600"/>
            <a:ext cx="2648092" cy="187208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4" name="Прямоугольник 13"/>
          <p:cNvSpPr/>
          <p:nvPr/>
        </p:nvSpPr>
        <p:spPr>
          <a:xfrm>
            <a:off x="5334000" y="3581400"/>
            <a:ext cx="2781531" cy="830997"/>
          </a:xfrm>
          <a:prstGeom prst="rect">
            <a:avLst/>
          </a:prstGeom>
          <a:solidFill>
            <a:schemeClr val="accent1">
              <a:alpha val="6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Конкурс МАДОУ «Сказка» - "Светлячок"</a:t>
            </a:r>
          </a:p>
          <a:p>
            <a:pPr algn="ctr"/>
            <a:r>
              <a:rPr lang="ru-RU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  лучший  дизайн  одежды </a:t>
            </a:r>
          </a:p>
          <a:p>
            <a:pPr algn="ctr"/>
            <a:r>
              <a:rPr lang="ru-RU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для  пешеходов  с  использованием</a:t>
            </a:r>
          </a:p>
          <a:p>
            <a:pPr algn="ctr"/>
            <a:r>
              <a:rPr lang="ru-RU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  <a:r>
              <a:rPr lang="ru-RU" sz="1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световозвращающих</a:t>
            </a:r>
            <a:r>
              <a:rPr lang="ru-RU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элементов</a:t>
            </a:r>
            <a:endParaRPr lang="ru-RU" sz="1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737</TotalTime>
  <Words>239</Words>
  <Application>Microsoft Office PowerPoint</Application>
  <PresentationFormat>Экран (4:3)</PresentationFormat>
  <Paragraphs>62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БЛОГ педагога Беляевой И.В,: http://iri144.blogspot.ru</vt:lpstr>
      <vt:lpstr>Слайд 9</vt:lpstr>
      <vt:lpstr> Развиваемся  вместе </vt:lpstr>
      <vt:lpstr>«Успешный ребёнок- успешные родители!»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zz</cp:lastModifiedBy>
  <cp:revision>79</cp:revision>
  <dcterms:modified xsi:type="dcterms:W3CDTF">2017-06-26T04:18:40Z</dcterms:modified>
</cp:coreProperties>
</file>