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DDAFC-2982-4E37-BFE8-C13FBEEB849F}" type="datetimeFigureOut">
              <a:rPr lang="ru-RU" smtClean="0"/>
              <a:t>17.11.2012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DD635-4702-43CB-BCEB-AE9B42604771}" type="slidenum">
              <a:rPr lang="ru-RU" smtClean="0"/>
              <a:t>‹#›</a:t>
            </a:fld>
            <a:endParaRPr lang="ru-RU"/>
          </a:p>
        </p:txBody>
      </p:sp>
      <p:pic>
        <p:nvPicPr>
          <p:cNvPr id="12" name="Рисунок 11" descr="0_665a4_6c18533a_XL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105156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124745"/>
            <a:ext cx="8278688" cy="864095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7030A0"/>
                </a:solidFill>
              </a:rPr>
              <a:t>Консультация для родителей </a:t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>« В союзе с природой»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8532440" y="6309320"/>
            <a:ext cx="288032" cy="14401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413338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Воспитание </a:t>
            </a:r>
            <a:r>
              <a:rPr lang="ru-RU" dirty="0"/>
              <a:t>правильного отношения детей к природе, умение бережно обращаться с животными существами, может быть полноценно осуществлено в дошкольный период лишь в том случае, если система работы в детском саду сочетается с воздействием на ребёнка в семье</a:t>
            </a:r>
            <a:r>
              <a:rPr lang="ru-RU" dirty="0" smtClean="0"/>
              <a:t>.</a:t>
            </a:r>
            <a:r>
              <a:rPr lang="ru-RU" dirty="0"/>
              <a:t> Замечательный педагог В.А. Сухомлинский писал: «Человек всегда был и остается сыном природы, и то, что роднит его с природой, должно использоваться для его приобщению к богатству духовной культуры». </a:t>
            </a:r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   Мир</a:t>
            </a:r>
            <a:r>
              <a:rPr lang="ru-RU" dirty="0"/>
              <a:t>, окружающий ребёнка - это прежде всего мир природы с безграничным богатством явлений, с неисчерпаемой красотой. Здесь, в природе источник детского разума. Все дети от природы любознательны. Круг их интересов очень широкий. Замечательный педагог </a:t>
            </a:r>
            <a:r>
              <a:rPr lang="ru-RU" b="1" dirty="0"/>
              <a:t>В.А. Сухомлинский </a:t>
            </a:r>
            <a:r>
              <a:rPr lang="ru-RU" dirty="0"/>
              <a:t>писал: «Человек всегда был и остается сыном природы, и то, что роднит его с природой, должно использоваться для его приобщению к богатству духовной культуры». </a:t>
            </a:r>
            <a:endParaRPr lang="ru-RU" dirty="0" smtClean="0"/>
          </a:p>
          <a:p>
            <a:r>
              <a:rPr lang="ru-RU" dirty="0" smtClean="0"/>
              <a:t>Мир</a:t>
            </a:r>
            <a:r>
              <a:rPr lang="ru-RU" dirty="0"/>
              <a:t>, окружающий ребёнка - это прежде всего мир природы с безграничным богатством явлений, с неисчерпаемой красотой. Здесь, в природе источник детского разума. Все дети от природы любознательны. </a:t>
            </a:r>
            <a:endParaRPr lang="ru-RU" dirty="0" smtClean="0"/>
          </a:p>
          <a:p>
            <a:r>
              <a:rPr lang="ru-RU" dirty="0" smtClean="0"/>
              <a:t>Круг </a:t>
            </a:r>
            <a:r>
              <a:rPr lang="ru-RU" dirty="0"/>
              <a:t>их интересов очень широкий.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305342"/>
            <a:ext cx="86409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dirty="0" smtClean="0"/>
              <a:t>     </a:t>
            </a:r>
            <a:r>
              <a:rPr lang="ru-RU" dirty="0"/>
              <a:t>И пусть такая работа сложная, многотрудная, но в результате её, в сознании ребёнка с раннего детства закладываются основы любознательности, пытливости, умение логически мыслить, делать умозаключения, выводы.</a:t>
            </a:r>
          </a:p>
          <a:p>
            <a:r>
              <a:rPr lang="ru-RU" dirty="0" smtClean="0"/>
              <a:t>     Дети </a:t>
            </a:r>
            <a:r>
              <a:rPr lang="ru-RU" dirty="0"/>
              <a:t>любят ходить с взрослыми в лес, не забудьте с ним поздороваться: «Здравствуй лес, дремучий лес, полный сказок и чудес!», а уходя попрощаться с ним:</a:t>
            </a:r>
          </a:p>
          <a:p>
            <a:r>
              <a:rPr lang="ru-RU" dirty="0"/>
              <a:t>Солнце прячется в тумане,</a:t>
            </a:r>
          </a:p>
          <a:p>
            <a:r>
              <a:rPr lang="ru-RU" dirty="0"/>
              <a:t>Лес дремучий до свиданья!</a:t>
            </a:r>
          </a:p>
          <a:p>
            <a:r>
              <a:rPr lang="ru-RU" dirty="0"/>
              <a:t>Защитил ты нас от зноя</a:t>
            </a:r>
          </a:p>
          <a:p>
            <a:r>
              <a:rPr lang="ru-RU" dirty="0"/>
              <a:t>Дал здоровья, свежих сил</a:t>
            </a:r>
          </a:p>
          <a:p>
            <a:r>
              <a:rPr lang="ru-RU" dirty="0"/>
              <a:t>И гостинцем угостил</a:t>
            </a:r>
            <a:r>
              <a:rPr lang="ru-RU" dirty="0" smtClean="0"/>
              <a:t>.</a:t>
            </a:r>
          </a:p>
          <a:p>
            <a:r>
              <a:rPr lang="ru-RU" dirty="0"/>
              <a:t>Надо всегда напоминать детям, много видит и слышит только тот, кто идет не спеша, ступает неслышно, тогда он многое увидит, как шелестят листья, роса на траве, бельчонок лакомится сладкой земляникой, а птицы кормят своих птенцов, а вот тут и ежиха с ежатами. </a:t>
            </a:r>
            <a:r>
              <a:rPr lang="ru-RU" i="1" dirty="0"/>
              <a:t>Поиграйте с детьми в игру: «Лесные запахи». </a:t>
            </a:r>
            <a:r>
              <a:rPr lang="ru-RU" dirty="0"/>
              <a:t>Предложите сначала детям понюхать, как пахнет земляника, мох, листья мяты, ромашки аптечной и т. д. Сначала брать 2-3 растения, а потом побольше, дети понюхают, а потом узнают с </a:t>
            </a:r>
            <a:r>
              <a:rPr lang="ru-RU" dirty="0" smtClean="0"/>
              <a:t>закрытыми глазами.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8913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96751"/>
            <a:ext cx="896448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dirty="0" smtClean="0"/>
              <a:t>    Заметали </a:t>
            </a:r>
            <a:r>
              <a:rPr lang="ru-RU" dirty="0"/>
              <a:t>муравейник - понаблюдайте за жизнью муравьев, какие они дружные, навалились кучей на гусеницу, тащат её к своему домику - это они очищают лес от вредителей. Угостите их сахаром или конфеткой и понаблюдайте, как они любят сладкое.</a:t>
            </a:r>
          </a:p>
          <a:p>
            <a:r>
              <a:rPr lang="ru-RU" dirty="0"/>
              <a:t>В лес можно ходить в разное время года и любоваться им, замечать неполадки и устранять их. Убрать сухие ветки на тропинке, подвязать надломанную ветку, посадить дерево.</a:t>
            </a:r>
          </a:p>
          <a:p>
            <a:r>
              <a:rPr lang="ru-RU" dirty="0" smtClean="0"/>
              <a:t>     Правильно </a:t>
            </a:r>
            <a:r>
              <a:rPr lang="ru-RU" dirty="0"/>
              <a:t>делают те родители, которые во время прогулки обращаются с природой и ребёнком. </a:t>
            </a:r>
            <a:r>
              <a:rPr lang="ru-RU" b="1" dirty="0"/>
              <a:t>«Смотри как красиво!», «Какой сегодня белый, пушистый снег!», «Как тебе кажется, на что похоже облако!» и т. д.</a:t>
            </a:r>
          </a:p>
          <a:p>
            <a:r>
              <a:rPr lang="ru-RU" dirty="0" smtClean="0"/>
              <a:t>     Дети </a:t>
            </a:r>
            <a:r>
              <a:rPr lang="ru-RU" dirty="0"/>
              <a:t>после игр со снегом радостные возвращаются домой. Здесь тепло и уютно.</a:t>
            </a:r>
          </a:p>
          <a:p>
            <a:r>
              <a:rPr lang="ru-RU" dirty="0"/>
              <a:t>Часто в воскресные дни пекутся дома пироги, а в хлебном магазине пахнет хлебом. </a:t>
            </a:r>
            <a:r>
              <a:rPr lang="ru-RU" dirty="0" smtClean="0"/>
              <a:t>    Дайте </a:t>
            </a:r>
            <a:r>
              <a:rPr lang="ru-RU" dirty="0"/>
              <a:t>детям толчок на раздумья сказав поговорку: «Много снега, много хлеба», «Снег подул - хлеба надул». Покажите детям хлебное поле в разное время года, объясните, почему говорят: «Хлеб всему голова»; значит, его надо беречь. Рассказать сколько людей трудятся, чтобы эта пахучая буханка хлеба пришла к нам на стол. Каждый, даже самый маленький ребенок должен беречь хлеб</a:t>
            </a:r>
            <a:r>
              <a:rPr lang="ru-RU" dirty="0" smtClean="0"/>
              <a:t>.</a:t>
            </a:r>
            <a:r>
              <a:rPr lang="ru-RU" dirty="0"/>
              <a:t>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А </a:t>
            </a:r>
            <a:r>
              <a:rPr lang="ru-RU" dirty="0"/>
              <a:t>у кого есть дома животные не забывать их кормить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Сначала вмести с вами дорогие папы и мамы, а потом </a:t>
            </a:r>
            <a:endParaRPr lang="ru-RU" dirty="0" smtClean="0"/>
          </a:p>
          <a:p>
            <a:r>
              <a:rPr lang="ru-RU" dirty="0" smtClean="0"/>
              <a:t>это </a:t>
            </a:r>
            <a:r>
              <a:rPr lang="ru-RU" dirty="0"/>
              <a:t>войдёт в привычку и ваш ребёнок сам всё будет делать.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2050" name="Picture 2" descr="C:\Users\1\Downloads\я и погтомец\cat_life_0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360661"/>
            <a:ext cx="2869376" cy="1441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1206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484785"/>
            <a:ext cx="88569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Надо всегда помнить всем взрослым и детям, </a:t>
            </a:r>
            <a:r>
              <a:rPr lang="ru-RU" i="1" dirty="0"/>
              <a:t>что Земля - это общий наш дом, человек живя в этом доме должен быть добрым, заботиться, чтобы всему живому было хорошо</a:t>
            </a:r>
            <a:r>
              <a:rPr lang="ru-RU" dirty="0"/>
              <a:t>.</a:t>
            </a:r>
          </a:p>
          <a:p>
            <a:r>
              <a:rPr lang="ru-RU" dirty="0"/>
              <a:t>«Наша планета Земля,</a:t>
            </a:r>
          </a:p>
          <a:p>
            <a:r>
              <a:rPr lang="ru-RU" dirty="0"/>
              <a:t>Очень щедра и богата</a:t>
            </a:r>
          </a:p>
          <a:p>
            <a:r>
              <a:rPr lang="ru-RU" dirty="0"/>
              <a:t>Горы, леса и поля</a:t>
            </a:r>
          </a:p>
          <a:p>
            <a:r>
              <a:rPr lang="ru-RU" dirty="0"/>
              <a:t>Дом наш родимый друзья!</a:t>
            </a:r>
          </a:p>
          <a:p>
            <a:r>
              <a:rPr lang="ru-RU" dirty="0"/>
              <a:t>Давайте вместе будем беречь планету.</a:t>
            </a:r>
          </a:p>
          <a:p>
            <a:r>
              <a:rPr lang="ru-RU" dirty="0"/>
              <a:t>Другой такой на свете нет.</a:t>
            </a:r>
          </a:p>
          <a:p>
            <a:r>
              <a:rPr lang="ru-RU" dirty="0"/>
              <a:t>Разведём над нею и тучи, и дым.</a:t>
            </a:r>
          </a:p>
          <a:p>
            <a:r>
              <a:rPr lang="ru-RU" dirty="0"/>
              <a:t>В обиду её никому не дадим</a:t>
            </a:r>
            <a:r>
              <a:rPr lang="ru-RU" dirty="0" smtClean="0"/>
              <a:t>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Беречь </a:t>
            </a:r>
            <a:r>
              <a:rPr lang="ru-RU" dirty="0"/>
              <a:t>будем птиц, насекомых, зверей.</a:t>
            </a:r>
          </a:p>
          <a:p>
            <a:r>
              <a:rPr lang="ru-RU" dirty="0"/>
              <a:t>От этого станем мы только добрей.</a:t>
            </a:r>
          </a:p>
          <a:p>
            <a:r>
              <a:rPr lang="ru-RU" dirty="0"/>
              <a:t>Украсим всю Землю садами, цветами,</a:t>
            </a:r>
          </a:p>
          <a:p>
            <a:r>
              <a:rPr lang="ru-RU" dirty="0"/>
              <a:t>Такая планета нужна нам с вами».</a:t>
            </a:r>
          </a:p>
          <a:p>
            <a:endParaRPr lang="ru-RU" dirty="0"/>
          </a:p>
        </p:txBody>
      </p:sp>
      <p:pic>
        <p:nvPicPr>
          <p:cNvPr id="1026" name="Picture 2" descr="C:\Users\1\Downloads\я и погтомец\desktopwallpapers.org.ua-51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257424"/>
            <a:ext cx="4694163" cy="3547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20554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753</Words>
  <Application>Microsoft Office PowerPoint</Application>
  <PresentationFormat>Экран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Консультация для родителей  « В союзе с природой»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oxana</dc:creator>
  <cp:lastModifiedBy>1</cp:lastModifiedBy>
  <cp:revision>6</cp:revision>
  <dcterms:created xsi:type="dcterms:W3CDTF">2012-01-28T12:51:20Z</dcterms:created>
  <dcterms:modified xsi:type="dcterms:W3CDTF">2012-11-17T04:34:09Z</dcterms:modified>
</cp:coreProperties>
</file>