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Отчёт по итогам 2016-2017 учебного года </a:t>
            </a:r>
            <a:br>
              <a:rPr lang="ru-RU" sz="3200" dirty="0" smtClean="0"/>
            </a:br>
            <a:r>
              <a:rPr lang="ru-RU" sz="3200" dirty="0" smtClean="0"/>
              <a:t>ПДО МАДОУ «Сказка» </a:t>
            </a:r>
            <a:br>
              <a:rPr lang="ru-RU" sz="3200" dirty="0" smtClean="0"/>
            </a:br>
            <a:r>
              <a:rPr lang="ru-RU" sz="3200" dirty="0" err="1" smtClean="0"/>
              <a:t>Бурухиной</a:t>
            </a:r>
            <a:r>
              <a:rPr lang="ru-RU" sz="3200" dirty="0" smtClean="0"/>
              <a:t> Н.В.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344" r="32422" b="39062"/>
          <a:stretch>
            <a:fillRect/>
          </a:stretch>
        </p:blipFill>
        <p:spPr bwMode="auto">
          <a:xfrm>
            <a:off x="2143108" y="2143116"/>
            <a:ext cx="540425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642918"/>
            <a:ext cx="7772400" cy="35004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Основная цель</a:t>
            </a:r>
            <a:r>
              <a:rPr lang="ru-RU" dirty="0" smtClean="0">
                <a:solidFill>
                  <a:schemeClr val="tx1"/>
                </a:solidFill>
              </a:rPr>
              <a:t>: знакомство детей с иностранным языком, создание условий для развития коммуникативных и языковых умений у детей старшего дошкольного возраста.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 основе организации педагогического процесса используется </a:t>
            </a:r>
            <a:r>
              <a:rPr lang="ru-RU" dirty="0" err="1" smtClean="0">
                <a:solidFill>
                  <a:schemeClr val="tx1"/>
                </a:solidFill>
              </a:rPr>
              <a:t>деятельностный</a:t>
            </a:r>
            <a:r>
              <a:rPr lang="ru-RU" dirty="0" smtClean="0">
                <a:solidFill>
                  <a:schemeClr val="tx1"/>
                </a:solidFill>
              </a:rPr>
              <a:t> подход, обучение происходит в игровой форме. Обучение детей английскому языку способствует развитию всех познавательных процессов и проявлению интереса к </a:t>
            </a:r>
            <a:r>
              <a:rPr lang="ru-RU" dirty="0" err="1" smtClean="0">
                <a:solidFill>
                  <a:schemeClr val="tx1"/>
                </a:solidFill>
              </a:rPr>
              <a:t>иноязычию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285728"/>
            <a:ext cx="7143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Данные диагностики в подготовительной группе №1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Условные обозначения: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достижения слабо выражены  0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первоначальные достижения у 17 детей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основные достижения у 4 детей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достижения выше возрастной нормы 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6887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Данные диагностики в подготовительной группе №2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Условные обозначения:</a:t>
            </a:r>
            <a:br>
              <a:rPr lang="ru-RU" sz="20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b="1" dirty="0" smtClean="0"/>
              <a:t>V</a:t>
            </a:r>
            <a:r>
              <a:rPr lang="ru-RU" sz="2000" b="1" dirty="0" smtClean="0"/>
              <a:t>  </a:t>
            </a:r>
            <a:r>
              <a:rPr lang="ru-RU" sz="2000" dirty="0" smtClean="0"/>
              <a:t>достижения слабо выражены у 3 детей   </a:t>
            </a:r>
            <a:br>
              <a:rPr lang="ru-RU" sz="2000" dirty="0" smtClean="0"/>
            </a:br>
            <a:r>
              <a:rPr lang="ru-RU" sz="2000" b="1" dirty="0" smtClean="0"/>
              <a:t>? </a:t>
            </a:r>
            <a:r>
              <a:rPr lang="ru-RU" sz="2000" dirty="0" smtClean="0"/>
              <a:t> первоначальные достижения у 8 детей  </a:t>
            </a:r>
            <a:br>
              <a:rPr lang="ru-RU" sz="2000" dirty="0" smtClean="0"/>
            </a:br>
            <a:r>
              <a:rPr lang="ru-RU" sz="2000" b="1" dirty="0" smtClean="0"/>
              <a:t>+</a:t>
            </a:r>
            <a:r>
              <a:rPr lang="ru-RU" sz="2000" dirty="0" smtClean="0"/>
              <a:t>   основные достижения у 9 детей  </a:t>
            </a:r>
            <a:br>
              <a:rPr lang="ru-RU" sz="2000" dirty="0" smtClean="0"/>
            </a:br>
            <a:r>
              <a:rPr lang="ru-RU" sz="2000" b="1" dirty="0" smtClean="0"/>
              <a:t>!</a:t>
            </a:r>
            <a:r>
              <a:rPr lang="ru-RU" sz="2000" dirty="0" smtClean="0"/>
              <a:t>  достижения выше возрастной нормы 0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:\IMG_5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19" y="3071810"/>
            <a:ext cx="5036349" cy="3357566"/>
          </a:xfrm>
          <a:prstGeom prst="rect">
            <a:avLst/>
          </a:prstGeom>
          <a:noFill/>
        </p:spPr>
      </p:pic>
      <p:pic>
        <p:nvPicPr>
          <p:cNvPr id="3" name="Picture 2" descr="J:\IMG_14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2852"/>
            <a:ext cx="5143536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514353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928934"/>
            <a:ext cx="5048264" cy="378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92869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Задачи на следующий учебный год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28736"/>
            <a:ext cx="6400800" cy="4210064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Продолжить пополнение кабинета методическими пособиями и играми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Приобретение английской компьютерной игры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Продолжить участие детей и личное в различных мероприятиях и конкурсах на различных уровнях</a:t>
            </a:r>
          </a:p>
          <a:p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128</Words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Отчёт по итогам 2016-2017 учебного года  ПДО МАДОУ «Сказка»  Бурухиной Н.В.</vt:lpstr>
      <vt:lpstr>Слайд 2</vt:lpstr>
      <vt:lpstr>Слайд 3</vt:lpstr>
      <vt:lpstr>Данные диагностики в подготовительной группе №2   Условные обозначения:  V  достижения слабо выражены у 3 детей    ?  первоначальные достижения у 8 детей   +   основные достижения у 9 детей   !  достижения выше возрастной нормы 0 </vt:lpstr>
      <vt:lpstr>Слайд 5</vt:lpstr>
      <vt:lpstr>Слайд 6</vt:lpstr>
      <vt:lpstr>Задачи на следующий учебный год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по итогам 2016-2017 учебного года  ПДО МАДОУ «Сказка»  Бурухиной Н.В.</dc:title>
  <dc:creator>сказка</dc:creator>
  <cp:lastModifiedBy>сказка</cp:lastModifiedBy>
  <cp:revision>8</cp:revision>
  <dcterms:created xsi:type="dcterms:W3CDTF">2017-05-24T07:23:15Z</dcterms:created>
  <dcterms:modified xsi:type="dcterms:W3CDTF">2017-06-06T06:22:39Z</dcterms:modified>
</cp:coreProperties>
</file>