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361185-B821-47EE-BC29-A069A5AF5DD6}" type="datetimeFigureOut">
              <a:rPr lang="ru-RU" smtClean="0"/>
              <a:pPr/>
              <a:t>08.10.2017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99E08-86F6-41C2-B893-49E247F19D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99E08-86F6-41C2-B893-49E247F19D16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Admin\Мои документы\Downloads\Attachments_demina-nata2014@yandex.ru_2017-10-06_21-22-48\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600"/>
            <a:ext cx="9142476" cy="640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Перспективный план работы МАДОУ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Сказка по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профилактике детского дорожно-транспортного  травматизма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2017-2018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Admin\Мои документы\Downloads\Attachments_demina-nata2014@yandex.ru_2017-10-06_21-22-48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8562" y="304800"/>
            <a:ext cx="9192562" cy="624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Documents and Settings\Admin\Мои документы\Downloads\Attachments_demina-nata2014@yandex.ru_2017-10-06_21-22-48\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06460"/>
            <a:ext cx="9182514" cy="60705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Documents and Settings\Admin\Мои документы\Downloads\Attachments_demina-nata2014@yandex.ru_2017-10-06_21-22-48\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4800"/>
            <a:ext cx="9068567" cy="624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Documents and Settings\Admin\Мои документы\Downloads\Attachments_demina-nata2014@yandex.ru_2017-10-06_21-22-48\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600"/>
            <a:ext cx="9182036" cy="647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 descr="C:\Documents and Settings\Admin\Мои документы\Downloads\Attachments_demina-nata2014@yandex.ru_2017-10-06_21-22-48\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600"/>
            <a:ext cx="9144000" cy="6351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PresentationFormat>Экран (4:3)</PresentationFormat>
  <Paragraphs>2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zz</cp:lastModifiedBy>
  <cp:revision>2</cp:revision>
  <dcterms:modified xsi:type="dcterms:W3CDTF">2017-10-08T14:11:44Z</dcterms:modified>
</cp:coreProperties>
</file>