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61185-B821-47EE-BC29-A069A5AF5DD6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99E08-86F6-41C2-B893-49E247F19D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99E08-86F6-41C2-B893-49E247F19D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Мои документы\Downloads\Attachments_demina-nata2014@yandex.ru_2017-10-06_21-22-48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2476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Перспективный план работы МАДОУ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Сказка 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профилактике детского дорожно-транспортного  травматизма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2017-2018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Admin\Мои документы\Downloads\Attachments_demina-nata2014@yandex.ru_2017-10-06_21-22-48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8562" y="304800"/>
            <a:ext cx="9192562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Admin\Мои документы\Downloads\Attachments_demina-nata2014@yandex.ru_2017-10-06_21-22-48\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6460"/>
            <a:ext cx="9182514" cy="6070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\Мои документы\Downloads\Attachments_demina-nata2014@yandex.ru_2017-10-06_21-22-48\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068567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Admin\Мои документы\Downloads\Attachments_demina-nata2014@yandex.ru_2017-10-06_21-22-48\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82036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Documents and Settings\Admin\Мои документы\Downloads\Attachments_demina-nata2014@yandex.ru_2017-10-06_21-22-48\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351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PresentationFormat>Экран (4:3)</PresentationFormat>
  <Paragraphs>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zz</cp:lastModifiedBy>
  <cp:revision>2</cp:revision>
  <dcterms:modified xsi:type="dcterms:W3CDTF">2017-10-08T14:11:44Z</dcterms:modified>
</cp:coreProperties>
</file>