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6C6E03-D642-4839-944B-EA5DE15EC595}" type="datetimeFigureOut">
              <a:rPr lang="ru-RU" smtClean="0"/>
              <a:t>17.11.2012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ECBEB1-1AA2-4C88-99A6-EA4A95220B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 userDrawn="1"/>
        </p:nvSpPr>
        <p:spPr>
          <a:xfrm>
            <a:off x="251520" y="188640"/>
            <a:ext cx="8640960" cy="6480720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b5b43fe5490c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6666711" y="4761352"/>
            <a:ext cx="2477289" cy="209664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080119"/>
          </a:xfrm>
        </p:spPr>
        <p:txBody>
          <a:bodyPr>
            <a:noAutofit/>
          </a:bodyPr>
          <a:lstStyle/>
          <a:p>
            <a:r>
              <a:rPr lang="ru-RU" sz="2000" b="1" smtClean="0">
                <a:solidFill>
                  <a:srgbClr val="00B050"/>
                </a:solidFill>
              </a:rPr>
              <a:t>Консультация для родителей.</a:t>
            </a:r>
            <a:r>
              <a:rPr lang="ru-RU" sz="2000" smtClean="0">
                <a:solidFill>
                  <a:srgbClr val="00B050"/>
                </a:solidFill>
              </a:rPr>
              <a:t/>
            </a:r>
            <a:br>
              <a:rPr lang="ru-RU" sz="2000" smtClean="0">
                <a:solidFill>
                  <a:srgbClr val="00B050"/>
                </a:solidFill>
              </a:rPr>
            </a:br>
            <a:r>
              <a:rPr lang="ru-RU" sz="2000" b="1" smtClean="0">
                <a:solidFill>
                  <a:srgbClr val="00B050"/>
                </a:solidFill>
              </a:rPr>
              <a:t>«Сотрудничество с семьей в вопросах оздоровления дошкольников»</a:t>
            </a:r>
            <a:r>
              <a:rPr lang="ru-RU" sz="2000" smtClean="0">
                <a:solidFill>
                  <a:srgbClr val="00B050"/>
                </a:solidFill>
              </a:rPr>
              <a:t/>
            </a:r>
            <a:br>
              <a:rPr lang="ru-RU" sz="2000" smtClean="0">
                <a:solidFill>
                  <a:srgbClr val="00B050"/>
                </a:solidFill>
              </a:rPr>
            </a:b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196753"/>
            <a:ext cx="856895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Роль </a:t>
            </a:r>
            <a:r>
              <a:rPr lang="ru-RU" dirty="0"/>
              <a:t>семьи в воспитании дошкольного возраста трудно переоценить. Семья как первый институт социализации имеет решающее влияние на развитие основных черт личности ребенка, на формирование у него нравственного – положительного потенциала. Именно в семье дети приобретают первый опыт социальной жизни, получают уроки нравственности, расширяется их кругозор, формируется характер, в семье закладываются исходные жизненные позиции. </a:t>
            </a:r>
          </a:p>
          <a:p>
            <a:r>
              <a:rPr lang="ru-RU" dirty="0"/>
              <a:t>Деятельность родителей и педагогов в интересах ребенка может быть успешной только в том случае, если они станут союзниками, что позволит им лучше узнать ребенка, увидеть его в разных ситуациях и таким образом помочь взрослым в понимание индивидуальных особенностей детей, развитие их способностей формировании ценностных ориентиров, преодоление </a:t>
            </a:r>
            <a:r>
              <a:rPr lang="ru-RU" dirty="0" smtClean="0"/>
              <a:t>негативных </a:t>
            </a:r>
            <a:r>
              <a:rPr lang="ru-RU" dirty="0"/>
              <a:t>поступков и проявлений в поведении. </a:t>
            </a:r>
          </a:p>
          <a:p>
            <a:r>
              <a:rPr lang="ru-RU" dirty="0" smtClean="0"/>
              <a:t>       Особенно </a:t>
            </a:r>
            <a:r>
              <a:rPr lang="ru-RU" dirty="0"/>
              <a:t>эти положения ценны в работе дошкольного учреждения с приоритетным направлением в физкультурно-оздоровительной работе. Ведь создание благоприятных условий для физического воспитания детей только в рамках дошкольного учреждения не является достаточно эффективной мерой. Часть времени активного бодрствования дети проводят в семье, и на родителей ложится особая ответственность за здоровье ребенка. Важным условием успешной работы в семье стало выдвижение первоочередных задач: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620688"/>
            <a:ext cx="799288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1. Формирование положительной мотивации здорового образа жизни, активное включение родителей в оздоровление детей.</a:t>
            </a:r>
          </a:p>
          <a:p>
            <a:r>
              <a:rPr lang="ru-RU" b="1" dirty="0"/>
              <a:t>2. Внедрение инновационных </a:t>
            </a:r>
            <a:r>
              <a:rPr lang="ru-RU" b="1" dirty="0" err="1"/>
              <a:t>здоровьесберегающих</a:t>
            </a:r>
            <a:r>
              <a:rPr lang="ru-RU" b="1" dirty="0"/>
              <a:t> технологий в детском саду и семье.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        </a:t>
            </a:r>
          </a:p>
          <a:p>
            <a:r>
              <a:rPr lang="ru-RU" dirty="0" smtClean="0"/>
              <a:t>     Совместно </a:t>
            </a:r>
            <a:r>
              <a:rPr lang="ru-RU" dirty="0"/>
              <a:t>с родителями </a:t>
            </a:r>
            <a:r>
              <a:rPr lang="ru-RU" dirty="0" smtClean="0"/>
              <a:t>сделать </a:t>
            </a:r>
            <a:r>
              <a:rPr lang="ru-RU" dirty="0"/>
              <a:t>выбор программы по физическому воспитанию в пользу игровых технологий. Очень важным фактором является его эмоциональное благополучие и комфорт. Совместная работа с семьей по вопросам оздоровления дает положительные результаты. Семья и детский сад имеют свои особые функции и не могут заменить друг друга. </a:t>
            </a:r>
            <a:endParaRPr lang="ru-RU" dirty="0" smtClean="0"/>
          </a:p>
          <a:p>
            <a:r>
              <a:rPr lang="ru-RU" i="1" dirty="0"/>
              <a:t> </a:t>
            </a:r>
            <a:r>
              <a:rPr lang="ru-RU" i="1" dirty="0" smtClean="0"/>
              <a:t>      </a:t>
            </a:r>
          </a:p>
          <a:p>
            <a:r>
              <a:rPr lang="ru-RU" i="1" dirty="0"/>
              <a:t> </a:t>
            </a:r>
            <a:r>
              <a:rPr lang="ru-RU" i="1" dirty="0" smtClean="0"/>
              <a:t>     Наши </a:t>
            </a:r>
            <a:r>
              <a:rPr lang="ru-RU" i="1" dirty="0"/>
              <a:t>наблюдения показывают, что в жизнь входит новое поколение родителей, понимающих значение здорового образа жизни, хорошего образования и воспитания и стремящихся обеспечить его для ребенка. Совместная работа </a:t>
            </a:r>
            <a:r>
              <a:rPr lang="ru-RU" i="1" dirty="0" smtClean="0"/>
              <a:t>детского центра  </a:t>
            </a:r>
            <a:r>
              <a:rPr lang="ru-RU" i="1" dirty="0"/>
              <a:t>и семьи способствуют решению </a:t>
            </a:r>
            <a:endParaRPr lang="ru-RU" i="1" dirty="0" smtClean="0"/>
          </a:p>
          <a:p>
            <a:r>
              <a:rPr lang="ru-RU" i="1" dirty="0" smtClean="0"/>
              <a:t>этих </a:t>
            </a:r>
            <a:r>
              <a:rPr lang="ru-RU" i="1" dirty="0"/>
              <a:t>задач.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7332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311</Words>
  <Application>Microsoft Office PowerPoint</Application>
  <PresentationFormat>Экран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Консультация для родителей. «Сотрудничество с семьей в вопросах оздоровления дошкольников» 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oxana</dc:creator>
  <cp:lastModifiedBy>1</cp:lastModifiedBy>
  <cp:revision>5</cp:revision>
  <dcterms:created xsi:type="dcterms:W3CDTF">2012-02-13T15:41:30Z</dcterms:created>
  <dcterms:modified xsi:type="dcterms:W3CDTF">2012-11-17T04:02:01Z</dcterms:modified>
</cp:coreProperties>
</file>