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7" r:id="rId4"/>
    <p:sldId id="266" r:id="rId5"/>
    <p:sldId id="264" r:id="rId6"/>
    <p:sldId id="265" r:id="rId7"/>
    <p:sldId id="262" r:id="rId8"/>
    <p:sldId id="257" r:id="rId9"/>
    <p:sldId id="258" r:id="rId10"/>
    <p:sldId id="259" r:id="rId11"/>
    <p:sldId id="260" r:id="rId12"/>
  </p:sldIdLst>
  <p:sldSz cx="9906000" cy="6858000" type="A4"/>
  <p:notesSz cx="7296150" cy="104108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1254" y="-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DF08-EE25-453D-81ED-F7AFBDF4D891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62D08-4EA0-4818-AA3E-17701FE9E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741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DF08-EE25-453D-81ED-F7AFBDF4D891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62D08-4EA0-4818-AA3E-17701FE9E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414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DF08-EE25-453D-81ED-F7AFBDF4D891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62D08-4EA0-4818-AA3E-17701FE9E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563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DF08-EE25-453D-81ED-F7AFBDF4D891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62D08-4EA0-4818-AA3E-17701FE9E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493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DF08-EE25-453D-81ED-F7AFBDF4D891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62D08-4EA0-4818-AA3E-17701FE9E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805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DF08-EE25-453D-81ED-F7AFBDF4D891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62D08-4EA0-4818-AA3E-17701FE9E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799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DF08-EE25-453D-81ED-F7AFBDF4D891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62D08-4EA0-4818-AA3E-17701FE9E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60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DF08-EE25-453D-81ED-F7AFBDF4D891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62D08-4EA0-4818-AA3E-17701FE9E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558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DF08-EE25-453D-81ED-F7AFBDF4D891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62D08-4EA0-4818-AA3E-17701FE9E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190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DF08-EE25-453D-81ED-F7AFBDF4D891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62D08-4EA0-4818-AA3E-17701FE9E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987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DF08-EE25-453D-81ED-F7AFBDF4D891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62D08-4EA0-4818-AA3E-17701FE9E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762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4DF08-EE25-453D-81ED-F7AFBDF4D891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62D08-4EA0-4818-AA3E-17701FE9E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955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77682" y="1225560"/>
            <a:ext cx="6354625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8000" b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</a:t>
            </a:r>
          </a:p>
          <a:p>
            <a:pPr algn="ctr"/>
            <a:r>
              <a:rPr lang="ru-RU" sz="8000" b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ЛЮБИМЫЙ</a:t>
            </a:r>
          </a:p>
          <a:p>
            <a:pPr algn="ctr"/>
            <a:r>
              <a:rPr lang="ru-RU" sz="8000" b="1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ПИТОМЕЦ</a:t>
            </a:r>
            <a:endParaRPr lang="ru-RU" sz="8000" dirty="0">
              <a:ln w="22225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28609" y="5156353"/>
            <a:ext cx="20262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Румянцева Т.Н.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Федорова Л.С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189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94"/>
          <a:stretch/>
        </p:blipFill>
        <p:spPr>
          <a:xfrm>
            <a:off x="-1" y="-1"/>
            <a:ext cx="9913656" cy="685800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31" t="11049" r="4712"/>
          <a:stretch/>
        </p:blipFill>
        <p:spPr>
          <a:xfrm rot="599318">
            <a:off x="5361283" y="1178445"/>
            <a:ext cx="3768506" cy="254498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7" t="27071" r="-435" b="35184"/>
          <a:stretch/>
        </p:blipFill>
        <p:spPr>
          <a:xfrm rot="21295910">
            <a:off x="1852815" y="750632"/>
            <a:ext cx="3432450" cy="340061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TextBox 6"/>
          <p:cNvSpPr txBox="1"/>
          <p:nvPr/>
        </p:nvSpPr>
        <p:spPr>
          <a:xfrm rot="628474">
            <a:off x="4751598" y="3995386"/>
            <a:ext cx="42778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меня есть трехцветная кошка Мила и 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серый кот Семен. 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очень любим вместе спать и играть.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сам кормлю 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Милу и Семена.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986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99"/>
          <a:stretch/>
        </p:blipFill>
        <p:spPr>
          <a:xfrm>
            <a:off x="4267200" y="0"/>
            <a:ext cx="5159843" cy="6858000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9951" cy="6858000"/>
          </a:xfrm>
          <a:prstGeom prst="rect">
            <a:avLst/>
          </a:prstGeom>
        </p:spPr>
      </p:pic>
      <p:pic>
        <p:nvPicPr>
          <p:cNvPr id="8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909951" cy="6858000"/>
          </a:xfrm>
        </p:spPr>
      </p:pic>
      <p:sp>
        <p:nvSpPr>
          <p:cNvPr id="9" name="TextBox 8"/>
          <p:cNvSpPr txBox="1"/>
          <p:nvPr/>
        </p:nvSpPr>
        <p:spPr>
          <a:xfrm>
            <a:off x="595745" y="1529277"/>
            <a:ext cx="33250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меня нет домашних питомцев. 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я очень люблю кормить голубей!!!</a:t>
            </a:r>
          </a:p>
        </p:txBody>
      </p:sp>
    </p:spTree>
    <p:extLst>
      <p:ext uri="{BB962C8B-B14F-4D97-AF65-F5344CB8AC3E}">
        <p14:creationId xmlns:p14="http://schemas.microsoft.com/office/powerpoint/2010/main" val="437432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38" y="477744"/>
            <a:ext cx="4200244" cy="560032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30" y="0"/>
            <a:ext cx="9906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580250" y="811859"/>
            <a:ext cx="37923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Моя кошечка Ева, породы сфинкс. 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 очень любопытная и доброжелательная. Любит играть с мячиком и спать под одеялом.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459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962" y="110150"/>
            <a:ext cx="5459507" cy="66377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08"/>
          <a:stretch/>
        </p:blipFill>
        <p:spPr>
          <a:xfrm>
            <a:off x="-30257" y="0"/>
            <a:ext cx="9966513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6461592" y="4746812"/>
            <a:ext cx="3731558" cy="236616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658347" y="5556430"/>
            <a:ext cx="3405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моя кошка 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Даша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313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02" y="480918"/>
            <a:ext cx="4500422" cy="60005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199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4952599" y="-255495"/>
            <a:ext cx="4424082" cy="325418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667983" y="217437"/>
            <a:ext cx="3405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мой питомец, 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зовут Зевс, 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ему 7 лет.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самый послушный кот в мире. Любит играть с мячиком.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252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8" b="24902"/>
          <a:stretch/>
        </p:blipFill>
        <p:spPr>
          <a:xfrm>
            <a:off x="156601" y="198068"/>
            <a:ext cx="5300802" cy="64985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56332" cy="6858000"/>
          </a:xfrm>
        </p:spPr>
      </p:pic>
      <p:sp>
        <p:nvSpPr>
          <p:cNvPr id="10" name="TextBox 9"/>
          <p:cNvSpPr txBox="1"/>
          <p:nvPr/>
        </p:nvSpPr>
        <p:spPr>
          <a:xfrm>
            <a:off x="6020732" y="1546412"/>
            <a:ext cx="3405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вольфшпиц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-его зовут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Фреди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очень люблю с ним играть.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779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10"/>
          <a:stretch/>
        </p:blipFill>
        <p:spPr>
          <a:xfrm>
            <a:off x="3908682" y="0"/>
            <a:ext cx="5316281" cy="6858000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95" y="0"/>
            <a:ext cx="9911895" cy="6858000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137214" y="0"/>
            <a:ext cx="4424082" cy="325418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49486" y="605118"/>
            <a:ext cx="3405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моя кошка-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Азазель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Азя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что переводится  как Демон пустыни.</a:t>
            </a: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очень злая, но меня защищает. Любит есть и спать.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422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6" r="9555"/>
          <a:stretch/>
        </p:blipFill>
        <p:spPr>
          <a:xfrm>
            <a:off x="1" y="0"/>
            <a:ext cx="4944892" cy="6857999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2164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83438" y="994662"/>
            <a:ext cx="40755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Моего питомца зовут Моська. 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любит играть, бегать с бантиком.  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очень любит молоко.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074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026" y="507812"/>
            <a:ext cx="5178152" cy="51781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84552" y="5916706"/>
            <a:ext cx="70596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Мою кошку зовут Пуля. Она очень любит играть.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Пуля самая красивая и очень добрая.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478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1" t="21373" r="4075" b="6471"/>
          <a:stretch/>
        </p:blipFill>
        <p:spPr>
          <a:xfrm>
            <a:off x="5320049" y="891692"/>
            <a:ext cx="4045592" cy="529814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TextBox 5"/>
          <p:cNvSpPr txBox="1"/>
          <p:nvPr/>
        </p:nvSpPr>
        <p:spPr>
          <a:xfrm>
            <a:off x="1687833" y="551317"/>
            <a:ext cx="40755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Моего питомца зовут Тоша. </a:t>
            </a:r>
          </a:p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любит играть, бегать и прятать мои игрушки.  </a:t>
            </a:r>
          </a:p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очень люблю с ним гулять на улице и играть в мяч. </a:t>
            </a:r>
          </a:p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с ним хорошие друзья.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9315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286</TotalTime>
  <Words>207</Words>
  <Application>Microsoft Office PowerPoint</Application>
  <PresentationFormat>Лист A4 (210x297 мм)</PresentationFormat>
  <Paragraphs>34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Люба</cp:lastModifiedBy>
  <cp:revision>15</cp:revision>
  <cp:lastPrinted>2022-11-27T14:40:43Z</cp:lastPrinted>
  <dcterms:created xsi:type="dcterms:W3CDTF">2021-10-14T06:27:10Z</dcterms:created>
  <dcterms:modified xsi:type="dcterms:W3CDTF">2022-11-27T14:55:48Z</dcterms:modified>
</cp:coreProperties>
</file>