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7" r:id="rId4"/>
    <p:sldId id="266" r:id="rId5"/>
    <p:sldId id="264" r:id="rId6"/>
    <p:sldId id="265" r:id="rId7"/>
    <p:sldId id="262" r:id="rId8"/>
    <p:sldId id="257" r:id="rId9"/>
    <p:sldId id="258" r:id="rId10"/>
    <p:sldId id="259" r:id="rId11"/>
    <p:sldId id="260" r:id="rId12"/>
  </p:sldIdLst>
  <p:sldSz cx="9906000" cy="6858000" type="A4"/>
  <p:notesSz cx="7296150" cy="104108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25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74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1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56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9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0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79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5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19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8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6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4DF08-EE25-453D-81ED-F7AFBDF4D891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62D08-4EA0-4818-AA3E-17701FE9E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95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7682" y="1225560"/>
            <a:ext cx="635462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</a:p>
          <a:p>
            <a:pPr algn="ctr"/>
            <a:r>
              <a:rPr lang="ru-RU" sz="8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ЛЮБИМЫЙ</a:t>
            </a:r>
          </a:p>
          <a:p>
            <a:pPr algn="ctr"/>
            <a:r>
              <a:rPr lang="ru-RU" sz="8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ПИТОМЕЦ</a:t>
            </a:r>
            <a:endParaRPr lang="ru-RU" sz="800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28609" y="5156353"/>
            <a:ext cx="2026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Румянцева Т.Н.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Л.С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8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4"/>
          <a:stretch/>
        </p:blipFill>
        <p:spPr>
          <a:xfrm>
            <a:off x="-1" y="-1"/>
            <a:ext cx="9913656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49" r="4712"/>
          <a:stretch/>
        </p:blipFill>
        <p:spPr>
          <a:xfrm rot="599318">
            <a:off x="5361283" y="1178445"/>
            <a:ext cx="3768506" cy="25449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27071" r="-435" b="35184"/>
          <a:stretch/>
        </p:blipFill>
        <p:spPr>
          <a:xfrm rot="21295910">
            <a:off x="1852815" y="750632"/>
            <a:ext cx="3432450" cy="34006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 rot="628474">
            <a:off x="4751598" y="3995386"/>
            <a:ext cx="42778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есть трехцветная кошка Мила и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серый кот Семен.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очень любим вместе спать и играть.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сам кормлю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Милу и Семена.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8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/>
          <a:stretch/>
        </p:blipFill>
        <p:spPr>
          <a:xfrm>
            <a:off x="4267200" y="0"/>
            <a:ext cx="5159843" cy="685800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9951" cy="6858000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9951" cy="6858000"/>
          </a:xfrm>
        </p:spPr>
      </p:pic>
      <p:sp>
        <p:nvSpPr>
          <p:cNvPr id="9" name="TextBox 8"/>
          <p:cNvSpPr txBox="1"/>
          <p:nvPr/>
        </p:nvSpPr>
        <p:spPr>
          <a:xfrm>
            <a:off x="595745" y="1529277"/>
            <a:ext cx="3325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нет домашних питомцев.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я очень люблю кормить голубей!!!</a:t>
            </a:r>
          </a:p>
        </p:txBody>
      </p:sp>
    </p:spTree>
    <p:extLst>
      <p:ext uri="{BB962C8B-B14F-4D97-AF65-F5344CB8AC3E}">
        <p14:creationId xmlns:p14="http://schemas.microsoft.com/office/powerpoint/2010/main" val="43743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477744"/>
            <a:ext cx="4200244" cy="56003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0"/>
            <a:ext cx="9906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0250" y="811859"/>
            <a:ext cx="3792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кошечка Ева, породы сфинкс.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очень любопытная и доброжелательная. Любит играть с мячиком и спать под одеялом.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59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10150"/>
            <a:ext cx="5459507" cy="6637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8"/>
          <a:stretch/>
        </p:blipFill>
        <p:spPr>
          <a:xfrm>
            <a:off x="-30257" y="0"/>
            <a:ext cx="9966513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461592" y="4746812"/>
            <a:ext cx="3731558" cy="23661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658347" y="5556430"/>
            <a:ext cx="3405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моя кошка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Даша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1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2" y="480918"/>
            <a:ext cx="4500422" cy="6000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199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952599" y="-255495"/>
            <a:ext cx="4424082" cy="32541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667983" y="217437"/>
            <a:ext cx="3405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мой питомец,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зовут Зевс,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7 лет.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самый послушный кот в мире. Любит играть с мячиком.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5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" b="24902"/>
          <a:stretch/>
        </p:blipFill>
        <p:spPr>
          <a:xfrm>
            <a:off x="156601" y="198068"/>
            <a:ext cx="5300802" cy="64985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56332" cy="6858000"/>
          </a:xfrm>
        </p:spPr>
      </p:pic>
      <p:sp>
        <p:nvSpPr>
          <p:cNvPr id="10" name="TextBox 9"/>
          <p:cNvSpPr txBox="1"/>
          <p:nvPr/>
        </p:nvSpPr>
        <p:spPr>
          <a:xfrm>
            <a:off x="6020732" y="1546412"/>
            <a:ext cx="3405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вольфшпиц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-его зовут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Фреди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очень люблю с ним играть.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"/>
          <a:stretch/>
        </p:blipFill>
        <p:spPr>
          <a:xfrm>
            <a:off x="3908682" y="0"/>
            <a:ext cx="5316281" cy="685800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5" y="0"/>
            <a:ext cx="9911895" cy="685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37214" y="0"/>
            <a:ext cx="4424082" cy="32541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49486" y="605118"/>
            <a:ext cx="3405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моя кошка-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Азазель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что переводится  как Демон пустыни.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очень злая, но меня защищает. Любит есть и спать.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2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r="9555"/>
          <a:stretch/>
        </p:blipFill>
        <p:spPr>
          <a:xfrm>
            <a:off x="1" y="0"/>
            <a:ext cx="4944892" cy="685799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2164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3438" y="994662"/>
            <a:ext cx="4075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Моего питомца зовут Моська.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любит играть, бегать с бантиком. 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очень любит молоко.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74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26" y="507812"/>
            <a:ext cx="5178152" cy="5178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4552" y="5916706"/>
            <a:ext cx="7059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Мою кошку зовут Пуля. Она очень любит играть.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Пуля самая красивая и очень добрая.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7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21373" r="4075" b="6471"/>
          <a:stretch/>
        </p:blipFill>
        <p:spPr>
          <a:xfrm>
            <a:off x="5320049" y="891692"/>
            <a:ext cx="4045592" cy="52981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687833" y="551317"/>
            <a:ext cx="4075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Моего питомца зовут Тоша. 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любит играть, бегать и прятать мои игрушки.  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очень люблю с ним гулять на улице и играть в мяч. 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ним хорошие друзья.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315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207</Words>
  <Application>Microsoft Office PowerPoint</Application>
  <PresentationFormat>Лист A4 (210x297 мм)</PresentationFormat>
  <Paragraphs>34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Люба</cp:lastModifiedBy>
  <cp:revision>15</cp:revision>
  <cp:lastPrinted>2022-11-27T14:40:43Z</cp:lastPrinted>
  <dcterms:created xsi:type="dcterms:W3CDTF">2021-10-14T06:27:10Z</dcterms:created>
  <dcterms:modified xsi:type="dcterms:W3CDTF">2022-11-27T14:55:48Z</dcterms:modified>
</cp:coreProperties>
</file>